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5D9CC-EB53-4C5F-8AA7-32884C75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8BBB8-4726-4F24-B7EC-91C46695E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4B467-B41C-4675-B222-AE41D8F1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05DE6-BA25-4369-9B25-C1E0E7C3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14D71-E65D-4655-BE0A-4D06626B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4E50-EB3F-4920-9BA8-9446FEFE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0B1F2-FB7E-435C-8E8C-A04240265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0CEC0-540B-45D5-AAC5-635AFB7F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AAF9B-EFB0-4357-9EAF-488F121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C5B55-9D99-47E0-8C44-ADE3ACBA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A8A84-391A-4A0B-8853-2CBB33488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B6E49-F0E0-4F4F-A8F9-EB3EBB3F7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A4703-9D04-4F7F-A2A3-60B0D75F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3033F-3F33-4555-A895-01FB2F01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9EAE0-6038-4C22-BCAA-90C144D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5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6B3BD-5371-40CB-BFC7-AC23F621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FD817-85D8-4D6C-A177-9DA8DFC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B1C45-2336-45FB-ABDE-0D0CA1FE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D0AF9-087D-4019-9A90-2997F856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77E5C-2182-431C-9ECE-24BAB95A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4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980D6-D74D-4246-AB9D-C0461FF1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7E4D2-8C39-4595-8BA7-05AD8F8A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A0F7A-964F-46CF-81BF-043A780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415BE-1400-41B0-83F0-97DCF8DE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0DF7B-C48F-453A-8C58-5549324D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4E90-0A71-44BB-AB2B-2253C03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E3B31-56C4-4311-B05D-F438FDF21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066B9B-8187-4F12-8ECD-3E6A6032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40DB2A-0F08-419A-99CB-DE75E3B8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B5D4A-BBDD-4A8A-9A95-A94632F3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876C5-41AA-495C-8340-193ABDA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A2044-C3BD-4961-9082-7BA408B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E4ABB-4BB7-4265-A497-DF8E9939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2D633-7FF6-44F6-ADB3-938CEC5E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5488B-D0F6-462A-8AE5-DAE3B8A0D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C194A-3E43-48E3-86DF-065B9FE3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A7ABD7-36D3-44E7-B071-C4B55742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7D8AA-38C2-4840-A4AF-FFA42CA5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B205E1-FB2A-4362-A487-8AAEAFA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E8820-3470-4684-A72C-A59968AF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215427-BD49-4D77-8F7F-901598A2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09A10-096D-4248-A824-442FF09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F5106-C7B4-4189-8942-4E0FAC4E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5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C0909-1A94-4AB5-A6CB-48F11D3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0CF54-DB39-434C-974C-15D53A0C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2A4FE-6627-4F45-A553-3423C1F7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3B23-FCCA-430A-B0D7-62F19F54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F3ABB-B7FF-4160-B5E9-92E020062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103D-CEBF-4C47-A29F-221A79E5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79AB-6D7C-4834-BF1B-56E61DC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4B57-B79A-49AF-BCC0-A838BECA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02F64-0A67-42B5-8554-173C71B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39BD-D6A7-463E-A27F-C3160A5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59FF0D-CB2D-4DF9-85A1-28255BF2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4F929-43C4-43EE-B8CF-33E5E99B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3E978-A86F-4F48-A7D4-7A99F6A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09660-6687-4BE3-A4F4-462077F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8A88F-F417-44E0-B380-EE7BD5A6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009010-928A-44F5-A648-10703B40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024A1-FD83-433D-B3E1-31EDDB5B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5D1CC-EDCA-4D88-BDAF-5E07E2039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0834-94EF-4409-961F-FE98B3B5F4C7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E4D85-4DE8-45DE-BAC2-0B48F25FD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C6C80-D5AF-4C25-A481-622957F76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7D74-E682-42A4-9EAC-66AA98096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AA56F-3363-4961-B393-EC7C4FDFC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자바 심화</a:t>
            </a:r>
            <a:r>
              <a:rPr lang="en-US" altLang="ko-KR" dirty="0"/>
              <a:t>(</a:t>
            </a:r>
            <a:r>
              <a:rPr lang="ko-KR" altLang="en-US" dirty="0"/>
              <a:t>환전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EABDC8-348C-45E7-905D-7966DFAE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3558" y="4395536"/>
            <a:ext cx="2454442" cy="8622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2125341037</a:t>
            </a:r>
          </a:p>
          <a:p>
            <a:r>
              <a:rPr lang="en-US" altLang="ko-KR" dirty="0"/>
              <a:t>kopo37</a:t>
            </a:r>
          </a:p>
          <a:p>
            <a:r>
              <a:rPr lang="ko-KR" altLang="en-US" dirty="0"/>
              <a:t>정현정</a:t>
            </a:r>
          </a:p>
        </p:txBody>
      </p:sp>
    </p:spTree>
    <p:extLst>
      <p:ext uri="{BB962C8B-B14F-4D97-AF65-F5344CB8AC3E}">
        <p14:creationId xmlns:p14="http://schemas.microsoft.com/office/powerpoint/2010/main" val="223825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58B048-993E-43C8-8120-951E3A31C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46" b="5497"/>
          <a:stretch/>
        </p:blipFill>
        <p:spPr>
          <a:xfrm>
            <a:off x="0" y="1001178"/>
            <a:ext cx="5418884" cy="58568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7948622-5521-4303-A499-1F7710C3124C}"/>
              </a:ext>
            </a:extLst>
          </p:cNvPr>
          <p:cNvGrpSpPr/>
          <p:nvPr/>
        </p:nvGrpSpPr>
        <p:grpSpPr>
          <a:xfrm>
            <a:off x="3608222" y="131844"/>
            <a:ext cx="3939587" cy="657728"/>
            <a:chOff x="3608222" y="131844"/>
            <a:chExt cx="3939587" cy="6577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85162E6-0C2A-4288-94BD-678003437698}"/>
                </a:ext>
              </a:extLst>
            </p:cNvPr>
            <p:cNvSpPr/>
            <p:nvPr/>
          </p:nvSpPr>
          <p:spPr>
            <a:xfrm>
              <a:off x="3608222" y="131845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F56EC17-FC5C-4689-8574-6A5F3C35649D}"/>
                </a:ext>
              </a:extLst>
            </p:cNvPr>
            <p:cNvSpPr/>
            <p:nvPr/>
          </p:nvSpPr>
          <p:spPr>
            <a:xfrm>
              <a:off x="6096000" y="131844"/>
              <a:ext cx="1451809" cy="6577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FileWriteClass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143E8BA-022D-4246-8CD5-4381DD8E4F2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4891590" y="460708"/>
              <a:ext cx="12044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858C472-EEBB-446C-8FE8-E5D06F1D8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84" b="11696"/>
          <a:stretch/>
        </p:blipFill>
        <p:spPr>
          <a:xfrm>
            <a:off x="5493795" y="997167"/>
            <a:ext cx="6537840" cy="4771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19A4DC-C280-4FE9-91EE-01A5B6477EF8}"/>
              </a:ext>
            </a:extLst>
          </p:cNvPr>
          <p:cNvSpPr txBox="1"/>
          <p:nvPr/>
        </p:nvSpPr>
        <p:spPr>
          <a:xfrm>
            <a:off x="5622758" y="5975684"/>
            <a:ext cx="630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환전과 거스름돈 계산 과정을 하고나서 각각의 정보로  </a:t>
            </a:r>
            <a:r>
              <a:rPr lang="en-US" altLang="ko-KR" dirty="0" err="1"/>
              <a:t>FileWriteClass</a:t>
            </a:r>
            <a:r>
              <a:rPr lang="ko-KR" altLang="en-US" dirty="0"/>
              <a:t>의 </a:t>
            </a:r>
            <a:r>
              <a:rPr lang="en-US" altLang="ko-KR" dirty="0" err="1"/>
              <a:t>dataWrite</a:t>
            </a:r>
            <a:r>
              <a:rPr lang="ko-KR" altLang="en-US" dirty="0"/>
              <a:t>메소드를 따라 파일에 기록</a:t>
            </a:r>
          </a:p>
        </p:txBody>
      </p:sp>
    </p:spTree>
    <p:extLst>
      <p:ext uri="{BB962C8B-B14F-4D97-AF65-F5344CB8AC3E}">
        <p14:creationId xmlns:p14="http://schemas.microsoft.com/office/powerpoint/2010/main" val="256705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0E2894B-EF21-4F57-98C5-6603C520BAC8}"/>
              </a:ext>
            </a:extLst>
          </p:cNvPr>
          <p:cNvGrpSpPr/>
          <p:nvPr/>
        </p:nvGrpSpPr>
        <p:grpSpPr>
          <a:xfrm>
            <a:off x="3608222" y="131844"/>
            <a:ext cx="3939587" cy="657728"/>
            <a:chOff x="3608222" y="131844"/>
            <a:chExt cx="3939587" cy="6577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A19D35-7AD4-462D-86D3-74EE836E2861}"/>
                </a:ext>
              </a:extLst>
            </p:cNvPr>
            <p:cNvSpPr/>
            <p:nvPr/>
          </p:nvSpPr>
          <p:spPr>
            <a:xfrm>
              <a:off x="3608222" y="131845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9ECA5EF-5B1E-41FB-8662-CE6BFF05AF4D}"/>
                </a:ext>
              </a:extLst>
            </p:cNvPr>
            <p:cNvSpPr/>
            <p:nvPr/>
          </p:nvSpPr>
          <p:spPr>
            <a:xfrm>
              <a:off x="6096000" y="131844"/>
              <a:ext cx="1451809" cy="6577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FileWriteClass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DEB1778-EBB3-499E-9655-AE9433BFFE11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4891590" y="460708"/>
              <a:ext cx="12044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1EEA332-034C-466D-9826-809A4E2D1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41" b="5497"/>
          <a:stretch/>
        </p:blipFill>
        <p:spPr>
          <a:xfrm>
            <a:off x="83559" y="1118435"/>
            <a:ext cx="5287000" cy="5691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FEFE5F-0B40-4FBE-92FB-096BA3534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70" b="12281"/>
          <a:stretch/>
        </p:blipFill>
        <p:spPr>
          <a:xfrm>
            <a:off x="5618085" y="1118434"/>
            <a:ext cx="6361268" cy="4670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E5145-4DE7-450F-843B-D87BC247C31B}"/>
              </a:ext>
            </a:extLst>
          </p:cNvPr>
          <p:cNvSpPr txBox="1"/>
          <p:nvPr/>
        </p:nvSpPr>
        <p:spPr>
          <a:xfrm>
            <a:off x="5702968" y="5932787"/>
            <a:ext cx="627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반복문의 종료 뒤</a:t>
            </a:r>
            <a:r>
              <a:rPr lang="en-US" altLang="ko-KR" dirty="0"/>
              <a:t>, </a:t>
            </a:r>
            <a:r>
              <a:rPr lang="en-US" altLang="ko-KR" dirty="0" err="1"/>
              <a:t>FileWriteClass</a:t>
            </a:r>
            <a:r>
              <a:rPr lang="ko-KR" altLang="en-US" dirty="0"/>
              <a:t>의 </a:t>
            </a:r>
            <a:r>
              <a:rPr lang="en-US" altLang="ko-KR" dirty="0" err="1"/>
              <a:t>fileClose</a:t>
            </a:r>
            <a:r>
              <a:rPr lang="ko-KR" altLang="en-US" dirty="0"/>
              <a:t>메소드를 따르며</a:t>
            </a:r>
            <a:r>
              <a:rPr lang="en-US" altLang="ko-KR" dirty="0"/>
              <a:t>, </a:t>
            </a:r>
            <a:r>
              <a:rPr lang="ko-KR" altLang="en-US" dirty="0"/>
              <a:t>파일 쓰는 것을 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6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364A38-974B-4ABB-84F7-F4C9F5C276A1}"/>
              </a:ext>
            </a:extLst>
          </p:cNvPr>
          <p:cNvGrpSpPr/>
          <p:nvPr/>
        </p:nvGrpSpPr>
        <p:grpSpPr>
          <a:xfrm>
            <a:off x="1903496" y="1520491"/>
            <a:ext cx="7954879" cy="4223084"/>
            <a:chOff x="1903496" y="1520491"/>
            <a:chExt cx="7954879" cy="422308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1BA77769-A5EB-4268-8343-AD6AC4823D75}"/>
                </a:ext>
              </a:extLst>
            </p:cNvPr>
            <p:cNvSpPr/>
            <p:nvPr/>
          </p:nvSpPr>
          <p:spPr>
            <a:xfrm>
              <a:off x="2701087" y="1747091"/>
              <a:ext cx="7157288" cy="39964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B6BE023-FCE3-4C0B-9E8C-B7D845CDC9F7}"/>
                </a:ext>
              </a:extLst>
            </p:cNvPr>
            <p:cNvSpPr/>
            <p:nvPr/>
          </p:nvSpPr>
          <p:spPr>
            <a:xfrm>
              <a:off x="1903496" y="3501692"/>
              <a:ext cx="1203158" cy="6577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73E616D-FEC7-48C0-855F-35999B0C02D3}"/>
                </a:ext>
              </a:extLst>
            </p:cNvPr>
            <p:cNvSpPr/>
            <p:nvPr/>
          </p:nvSpPr>
          <p:spPr>
            <a:xfrm>
              <a:off x="3820528" y="3501692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A5BF88-862D-4E2F-8EAC-5A3FC41AD68A}"/>
                </a:ext>
              </a:extLst>
            </p:cNvPr>
            <p:cNvGrpSpPr/>
            <p:nvPr/>
          </p:nvGrpSpPr>
          <p:grpSpPr>
            <a:xfrm>
              <a:off x="2505075" y="1520491"/>
              <a:ext cx="3021430" cy="657727"/>
              <a:chOff x="2534653" y="1676401"/>
              <a:chExt cx="3021430" cy="65772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5165FA8D-7074-473A-9BA5-0806CAEA7A8A}"/>
                  </a:ext>
                </a:extLst>
              </p:cNvPr>
              <p:cNvSpPr/>
              <p:nvPr/>
            </p:nvSpPr>
            <p:spPr>
              <a:xfrm>
                <a:off x="2534653" y="1676401"/>
                <a:ext cx="1283368" cy="65772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Exchange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Type</a:t>
                </a:r>
                <a:endParaRPr lang="ko-KR" alt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9FF57F27-1B1F-4F58-A7FB-8A0E33FE9A01}"/>
                  </a:ext>
                </a:extLst>
              </p:cNvPr>
              <p:cNvSpPr/>
              <p:nvPr/>
            </p:nvSpPr>
            <p:spPr>
              <a:xfrm>
                <a:off x="3954379" y="1676401"/>
                <a:ext cx="1601704" cy="65772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ConstValue</a:t>
                </a:r>
                <a:endPara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Class</a:t>
                </a:r>
                <a:endParaRPr lang="ko-KR" alt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799B201-AE6C-4FF6-8A30-234C30A53915}"/>
                </a:ext>
              </a:extLst>
            </p:cNvPr>
            <p:cNvSpPr/>
            <p:nvPr/>
          </p:nvSpPr>
          <p:spPr>
            <a:xfrm>
              <a:off x="5873919" y="2378743"/>
              <a:ext cx="1451809" cy="6577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FileWriteClass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C8C8093-00C8-49F1-9E0D-07D8BBCE7F09}"/>
                </a:ext>
              </a:extLst>
            </p:cNvPr>
            <p:cNvSpPr/>
            <p:nvPr/>
          </p:nvSpPr>
          <p:spPr>
            <a:xfrm>
              <a:off x="5873919" y="3501691"/>
              <a:ext cx="1844842" cy="6577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InputFromConsole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Class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08CC2F-955A-4377-9910-DD0C4C07002F}"/>
                </a:ext>
              </a:extLst>
            </p:cNvPr>
            <p:cNvSpPr/>
            <p:nvPr/>
          </p:nvSpPr>
          <p:spPr>
            <a:xfrm>
              <a:off x="5873919" y="4704850"/>
              <a:ext cx="1588168" cy="6577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ProcessingClass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FEFC9E5-84AD-44DF-BACB-092A2041DA64}"/>
                </a:ext>
              </a:extLst>
            </p:cNvPr>
            <p:cNvSpPr/>
            <p:nvPr/>
          </p:nvSpPr>
          <p:spPr>
            <a:xfrm>
              <a:off x="8288254" y="3501691"/>
              <a:ext cx="1122947" cy="657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OutputClass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067992E-27B2-4D09-9435-3442358CA58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106654" y="3830556"/>
              <a:ext cx="7138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6140617-893C-432A-93CC-41E9C531EF75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103896" y="3830555"/>
              <a:ext cx="77002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6592F4D-9B22-400D-8268-5F885D762D95}"/>
                </a:ext>
              </a:extLst>
            </p:cNvPr>
            <p:cNvCxnSpPr>
              <a:stCxn id="3" idx="3"/>
              <a:endCxn id="6" idx="1"/>
            </p:cNvCxnSpPr>
            <p:nvPr/>
          </p:nvCxnSpPr>
          <p:spPr>
            <a:xfrm flipV="1">
              <a:off x="5103896" y="2707607"/>
              <a:ext cx="770023" cy="1122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4AE5F1D-3FB3-476B-BC6A-8B0137E3797D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103896" y="3830556"/>
              <a:ext cx="770023" cy="1203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BEF9B68-C6A3-453B-9BF4-A8E45BB0A942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7718761" y="3830555"/>
              <a:ext cx="569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D1F916-6EA3-4170-8015-20D9B7FAE041}"/>
              </a:ext>
            </a:extLst>
          </p:cNvPr>
          <p:cNvSpPr txBox="1"/>
          <p:nvPr/>
        </p:nvSpPr>
        <p:spPr>
          <a:xfrm>
            <a:off x="80561" y="12031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#</a:t>
            </a:r>
            <a:r>
              <a:rPr lang="ko-KR" altLang="en-US" dirty="0">
                <a:latin typeface="Consolas" panose="020B0609020204030204" pitchFamily="49" charset="0"/>
              </a:rPr>
              <a:t>클래스 순서도</a:t>
            </a:r>
          </a:p>
        </p:txBody>
      </p:sp>
    </p:spTree>
    <p:extLst>
      <p:ext uri="{BB962C8B-B14F-4D97-AF65-F5344CB8AC3E}">
        <p14:creationId xmlns:p14="http://schemas.microsoft.com/office/powerpoint/2010/main" val="259386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D53D9F0-F35D-41CE-B2C6-96D5F4879F1F}"/>
              </a:ext>
            </a:extLst>
          </p:cNvPr>
          <p:cNvGrpSpPr/>
          <p:nvPr/>
        </p:nvGrpSpPr>
        <p:grpSpPr>
          <a:xfrm>
            <a:off x="641683" y="814637"/>
            <a:ext cx="10908633" cy="3179846"/>
            <a:chOff x="641683" y="1031206"/>
            <a:chExt cx="10908633" cy="317984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50C6837-0CC7-4370-BAA4-526791D2A791}"/>
                </a:ext>
              </a:extLst>
            </p:cNvPr>
            <p:cNvGrpSpPr/>
            <p:nvPr/>
          </p:nvGrpSpPr>
          <p:grpSpPr>
            <a:xfrm>
              <a:off x="641683" y="1031206"/>
              <a:ext cx="4291263" cy="3179845"/>
              <a:chOff x="641683" y="1031206"/>
              <a:chExt cx="4291263" cy="317984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C5CB83E-63F4-4036-B56E-CCB22C13D6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t="1" r="63536" b="66315"/>
              <a:stretch/>
            </p:blipFill>
            <p:spPr>
              <a:xfrm>
                <a:off x="641683" y="1900989"/>
                <a:ext cx="4291263" cy="23100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DAF2048-E39F-4C59-AFD0-349FE430C57D}"/>
                  </a:ext>
                </a:extLst>
              </p:cNvPr>
              <p:cNvSpPr/>
              <p:nvPr/>
            </p:nvSpPr>
            <p:spPr>
              <a:xfrm>
                <a:off x="641683" y="1031206"/>
                <a:ext cx="1283368" cy="65772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Exchange</a:t>
                </a: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Type</a:t>
                </a:r>
                <a:endParaRPr lang="ko-KR" alt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C27CA48-42E1-4424-9801-111DCC52A81C}"/>
                </a:ext>
              </a:extLst>
            </p:cNvPr>
            <p:cNvGrpSpPr/>
            <p:nvPr/>
          </p:nvGrpSpPr>
          <p:grpSpPr>
            <a:xfrm>
              <a:off x="5305264" y="1031206"/>
              <a:ext cx="6245052" cy="3179846"/>
              <a:chOff x="5305264" y="1031206"/>
              <a:chExt cx="6245052" cy="317984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458C755-236F-4963-B411-7838946F20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6933" b="66316"/>
              <a:stretch/>
            </p:blipFill>
            <p:spPr>
              <a:xfrm>
                <a:off x="5305264" y="1900989"/>
                <a:ext cx="6245052" cy="23100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7B61E81-30E1-408E-AAB6-97BAC7B34BCB}"/>
                  </a:ext>
                </a:extLst>
              </p:cNvPr>
              <p:cNvSpPr/>
              <p:nvPr/>
            </p:nvSpPr>
            <p:spPr>
              <a:xfrm>
                <a:off x="5305264" y="1031206"/>
                <a:ext cx="1601704" cy="65772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ConstValue</a:t>
                </a:r>
                <a:endPara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rPr>
                  <a:t>Class</a:t>
                </a:r>
                <a:endParaRPr lang="ko-KR" altLang="en-US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C3729-5A7F-499C-9BAB-C53640B9710E}"/>
              </a:ext>
            </a:extLst>
          </p:cNvPr>
          <p:cNvSpPr txBox="1"/>
          <p:nvPr/>
        </p:nvSpPr>
        <p:spPr>
          <a:xfrm>
            <a:off x="1171074" y="4635806"/>
            <a:ext cx="9970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ExchangeType</a:t>
            </a:r>
            <a:r>
              <a:rPr lang="ko-KR" altLang="en-US" dirty="0">
                <a:latin typeface="Consolas" panose="020B0609020204030204" pitchFamily="49" charset="0"/>
              </a:rPr>
              <a:t>은 환전 프로그램에서 전체적으로 필요한 변수들을 모아둔 클래스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nsolas" panose="020B0609020204030204" pitchFamily="49" charset="0"/>
              </a:rPr>
              <a:t>ConstValueClass</a:t>
            </a:r>
            <a:r>
              <a:rPr lang="ko-KR" altLang="en-US" dirty="0">
                <a:latin typeface="Consolas" panose="020B0609020204030204" pitchFamily="49" charset="0"/>
              </a:rPr>
              <a:t>는 환율과 환전 타입의 변수를 모아둔 클래스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ko-KR" altLang="en-US" dirty="0">
                <a:latin typeface="Consolas" panose="020B0609020204030204" pitchFamily="49" charset="0"/>
              </a:rPr>
              <a:t>단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r>
              <a:rPr lang="ko-KR" altLang="en-US" dirty="0">
                <a:latin typeface="Consolas" panose="020B0609020204030204" pitchFamily="49" charset="0"/>
              </a:rPr>
              <a:t>환율과 환전 타입은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final</a:t>
            </a:r>
            <a:r>
              <a:rPr lang="ko-KR" altLang="en-US" dirty="0">
                <a:latin typeface="Consolas" panose="020B0609020204030204" pitchFamily="49" charset="0"/>
              </a:rPr>
              <a:t>로 </a:t>
            </a:r>
            <a:r>
              <a:rPr lang="ko-KR" altLang="en-US" dirty="0" err="1">
                <a:latin typeface="Consolas" panose="020B0609020204030204" pitchFamily="49" charset="0"/>
              </a:rPr>
              <a:t>고정되어있어</a:t>
            </a:r>
            <a:r>
              <a:rPr lang="ko-KR" altLang="en-US" dirty="0">
                <a:latin typeface="Consolas" panose="020B0609020204030204" pitchFamily="49" charset="0"/>
              </a:rPr>
              <a:t> 다른 클래스에서 숫자를 대입하여 변경할 수 없다</a:t>
            </a:r>
            <a:r>
              <a:rPr lang="en-US" altLang="ko-KR" dirty="0">
                <a:latin typeface="Consolas" panose="020B0609020204030204" pitchFamily="49" charset="0"/>
              </a:rPr>
              <a:t>.)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4139CC-E8C6-47DA-AB15-AB3841CEF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724" b="65628"/>
          <a:stretch/>
        </p:blipFill>
        <p:spPr>
          <a:xfrm>
            <a:off x="450443" y="1667264"/>
            <a:ext cx="5701704" cy="24682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35BF03-A432-4444-B329-AE7096D78930}"/>
              </a:ext>
            </a:extLst>
          </p:cNvPr>
          <p:cNvGrpSpPr/>
          <p:nvPr/>
        </p:nvGrpSpPr>
        <p:grpSpPr>
          <a:xfrm>
            <a:off x="3971674" y="292266"/>
            <a:ext cx="4248652" cy="657728"/>
            <a:chOff x="3972927" y="1167564"/>
            <a:chExt cx="4248652" cy="65772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0E43CE8-2DA5-441B-A712-3D0C7F4A00A9}"/>
                </a:ext>
              </a:extLst>
            </p:cNvPr>
            <p:cNvSpPr/>
            <p:nvPr/>
          </p:nvSpPr>
          <p:spPr>
            <a:xfrm>
              <a:off x="3972927" y="1167565"/>
              <a:ext cx="1203158" cy="6577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E6FDB1-2531-4556-8CFA-F5C761A24B28}"/>
                </a:ext>
              </a:extLst>
            </p:cNvPr>
            <p:cNvSpPr/>
            <p:nvPr/>
          </p:nvSpPr>
          <p:spPr>
            <a:xfrm>
              <a:off x="6938211" y="1167564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62D830-3377-46E4-8AD7-5F6A0EEB761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176085" y="1496429"/>
              <a:ext cx="1762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52B4B2E-8116-433E-A8F5-20C0D55FF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60" b="5497"/>
          <a:stretch/>
        </p:blipFill>
        <p:spPr>
          <a:xfrm>
            <a:off x="6847560" y="1159543"/>
            <a:ext cx="5197931" cy="5521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270D2-7E03-4172-B12F-E007FB9547F6}"/>
              </a:ext>
            </a:extLst>
          </p:cNvPr>
          <p:cNvSpPr txBox="1"/>
          <p:nvPr/>
        </p:nvSpPr>
        <p:spPr>
          <a:xfrm>
            <a:off x="1106905" y="4852737"/>
            <a:ext cx="458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Main</a:t>
            </a:r>
            <a:r>
              <a:rPr lang="ko-KR" altLang="en-US" dirty="0"/>
              <a:t>클래스에서 </a:t>
            </a:r>
            <a:r>
              <a:rPr lang="en-US" altLang="ko-KR" dirty="0" err="1"/>
              <a:t>MoneyExchange</a:t>
            </a:r>
            <a:r>
              <a:rPr lang="ko-KR" altLang="en-US" dirty="0"/>
              <a:t>클래스 객체선언을 해주고 </a:t>
            </a:r>
            <a:r>
              <a:rPr lang="en-US" altLang="ko-KR" dirty="0" err="1"/>
              <a:t>moneyEx</a:t>
            </a:r>
            <a:r>
              <a:rPr lang="en-US" altLang="ko-KR" dirty="0"/>
              <a:t>()</a:t>
            </a:r>
            <a:r>
              <a:rPr lang="ko-KR" altLang="en-US" dirty="0"/>
              <a:t>메소드를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함수를 줄일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4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5BC620-68E8-43C5-A9E3-8D4917F1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32" b="64467"/>
          <a:stretch/>
        </p:blipFill>
        <p:spPr>
          <a:xfrm>
            <a:off x="224891" y="1503285"/>
            <a:ext cx="6203657" cy="2491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259B91-4E69-40BB-A84D-43C75C979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10" b="42986"/>
          <a:stretch/>
        </p:blipFill>
        <p:spPr>
          <a:xfrm>
            <a:off x="6821904" y="954818"/>
            <a:ext cx="4904444" cy="338141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DDB4DF-5019-4D2C-8415-86F1F8F50B9A}"/>
              </a:ext>
            </a:extLst>
          </p:cNvPr>
          <p:cNvGrpSpPr/>
          <p:nvPr/>
        </p:nvGrpSpPr>
        <p:grpSpPr>
          <a:xfrm>
            <a:off x="3608222" y="131844"/>
            <a:ext cx="3939587" cy="657728"/>
            <a:chOff x="3608222" y="131844"/>
            <a:chExt cx="3939587" cy="65772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BD6F7A2-25B9-4A73-B864-3D392B1FD278}"/>
                </a:ext>
              </a:extLst>
            </p:cNvPr>
            <p:cNvSpPr/>
            <p:nvPr/>
          </p:nvSpPr>
          <p:spPr>
            <a:xfrm>
              <a:off x="3608222" y="131845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B74B8BF-141D-4C66-A29A-1E09348481F6}"/>
                </a:ext>
              </a:extLst>
            </p:cNvPr>
            <p:cNvSpPr/>
            <p:nvPr/>
          </p:nvSpPr>
          <p:spPr>
            <a:xfrm>
              <a:off x="6096000" y="131844"/>
              <a:ext cx="1451809" cy="6577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FileWriteClass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E86623A-BD19-4FBF-8C70-C98BDC634C20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 flipV="1">
              <a:off x="4891590" y="460708"/>
              <a:ext cx="12044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AD834F8-C5B5-45AB-B91D-B23CC6F743AD}"/>
              </a:ext>
            </a:extLst>
          </p:cNvPr>
          <p:cNvSpPr txBox="1"/>
          <p:nvPr/>
        </p:nvSpPr>
        <p:spPr>
          <a:xfrm>
            <a:off x="2215864" y="4825964"/>
            <a:ext cx="7481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MoneyExchange</a:t>
            </a:r>
            <a:r>
              <a:rPr lang="ko-KR" altLang="en-US" sz="1600" dirty="0"/>
              <a:t>클래스에서 </a:t>
            </a:r>
            <a:r>
              <a:rPr lang="en-US" altLang="ko-KR" sz="1600" dirty="0" err="1"/>
              <a:t>FileWriteClass</a:t>
            </a:r>
            <a:r>
              <a:rPr lang="ko-KR" altLang="en-US" sz="1600" dirty="0"/>
              <a:t>의 </a:t>
            </a:r>
            <a:r>
              <a:rPr lang="en-US" altLang="ko-KR" sz="1600" dirty="0" err="1"/>
              <a:t>headerWrite</a:t>
            </a:r>
            <a:r>
              <a:rPr lang="ko-KR" altLang="en-US" sz="1600" dirty="0"/>
              <a:t>메소드를 따른다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FileWirteClass</a:t>
            </a:r>
            <a:r>
              <a:rPr lang="ko-KR" altLang="en-US" sz="1600" dirty="0"/>
              <a:t>의 생성자에서 파일의 유무를 확인하고 </a:t>
            </a:r>
            <a:r>
              <a:rPr lang="en-US" altLang="ko-KR" sz="1600" dirty="0" err="1"/>
              <a:t>boolean</a:t>
            </a:r>
            <a:r>
              <a:rPr lang="ko-KR" altLang="en-US" sz="1600" dirty="0"/>
              <a:t>형식 </a:t>
            </a:r>
            <a:r>
              <a:rPr lang="en-US" altLang="ko-KR" sz="1600" dirty="0" err="1"/>
              <a:t>isFileExist</a:t>
            </a:r>
            <a:r>
              <a:rPr lang="ko-KR" altLang="en-US" sz="1600" dirty="0"/>
              <a:t>에 파일의 유무를 저장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FileWriter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true</a:t>
            </a:r>
            <a:r>
              <a:rPr lang="ko-KR" altLang="en-US" sz="1600" dirty="0"/>
              <a:t>로 이어쓰기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생성자에서 받아온 </a:t>
            </a:r>
            <a:r>
              <a:rPr lang="en-US" altLang="ko-KR" sz="1600" dirty="0" err="1"/>
              <a:t>isFileExist</a:t>
            </a:r>
            <a:r>
              <a:rPr lang="ko-KR" altLang="en-US" sz="1600" dirty="0"/>
              <a:t>를 따라 </a:t>
            </a:r>
            <a:r>
              <a:rPr lang="en-US" altLang="ko-KR" sz="1600" dirty="0" err="1"/>
              <a:t>headerWrite</a:t>
            </a:r>
            <a:r>
              <a:rPr lang="ko-KR" altLang="en-US" sz="1600" dirty="0"/>
              <a:t>메소드를 따른다</a:t>
            </a:r>
            <a:r>
              <a:rPr lang="en-US" altLang="ko-KR" sz="1600" dirty="0"/>
              <a:t>. false</a:t>
            </a:r>
            <a:r>
              <a:rPr lang="ko-KR" altLang="en-US" sz="1600" dirty="0"/>
              <a:t>면 파일에 헤더를 입력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74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E9799E7-37AA-4586-9C7A-C514142A0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15" r="48773" b="5380"/>
          <a:stretch/>
        </p:blipFill>
        <p:spPr>
          <a:xfrm>
            <a:off x="570084" y="1066800"/>
            <a:ext cx="5122105" cy="3473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5EB38-4385-4CCC-BC0D-BB95519C5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93" b="24678"/>
          <a:stretch/>
        </p:blipFill>
        <p:spPr>
          <a:xfrm>
            <a:off x="6331369" y="1066800"/>
            <a:ext cx="5025852" cy="51655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E27999-CE24-4166-86E1-B959035292E0}"/>
              </a:ext>
            </a:extLst>
          </p:cNvPr>
          <p:cNvGrpSpPr/>
          <p:nvPr/>
        </p:nvGrpSpPr>
        <p:grpSpPr>
          <a:xfrm>
            <a:off x="3796465" y="237124"/>
            <a:ext cx="4144377" cy="657727"/>
            <a:chOff x="3796465" y="237124"/>
            <a:chExt cx="4144377" cy="65772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D06D66F-D515-438A-BE7E-5946372CAD28}"/>
                </a:ext>
              </a:extLst>
            </p:cNvPr>
            <p:cNvSpPr/>
            <p:nvPr/>
          </p:nvSpPr>
          <p:spPr>
            <a:xfrm>
              <a:off x="3796465" y="237124"/>
              <a:ext cx="1283368" cy="65772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Money Exchange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10E613D-41C5-470B-9724-3EEB212761C9}"/>
                </a:ext>
              </a:extLst>
            </p:cNvPr>
            <p:cNvSpPr/>
            <p:nvPr/>
          </p:nvSpPr>
          <p:spPr>
            <a:xfrm>
              <a:off x="6096000" y="237124"/>
              <a:ext cx="1844842" cy="6577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InputFromConsole</a:t>
              </a:r>
              <a:endPara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Class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3002274-258E-4E8B-BF8F-610B50BB8999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>
              <a:off x="5079833" y="565988"/>
              <a:ext cx="10161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E4504D-D043-4E2C-A947-5B1CD2E5556F}"/>
              </a:ext>
            </a:extLst>
          </p:cNvPr>
          <p:cNvSpPr txBox="1"/>
          <p:nvPr/>
        </p:nvSpPr>
        <p:spPr>
          <a:xfrm>
            <a:off x="481263" y="4671394"/>
            <a:ext cx="5702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InputFromConsoleClass</a:t>
            </a:r>
            <a:r>
              <a:rPr lang="ko-KR" altLang="en-US" dirty="0"/>
              <a:t>의 </a:t>
            </a:r>
            <a:r>
              <a:rPr lang="en-US" altLang="ko-KR" dirty="0" err="1"/>
              <a:t>inputAll</a:t>
            </a:r>
            <a:r>
              <a:rPr lang="ko-KR" altLang="en-US" dirty="0"/>
              <a:t>메소드를 따른다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inputAll</a:t>
            </a:r>
            <a:r>
              <a:rPr lang="ko-KR" altLang="en-US" dirty="0"/>
              <a:t>메소드 안에는 환전할 원화를 입력 받는 메소드 </a:t>
            </a:r>
            <a:r>
              <a:rPr lang="en-US" altLang="ko-KR" dirty="0" err="1"/>
              <a:t>inputWon</a:t>
            </a:r>
            <a:r>
              <a:rPr lang="en-US" altLang="ko-KR" dirty="0"/>
              <a:t>, </a:t>
            </a:r>
            <a:r>
              <a:rPr lang="ko-KR" altLang="en-US" dirty="0"/>
              <a:t>환전할 타입을 입력 받는 메소드 </a:t>
            </a:r>
            <a:r>
              <a:rPr lang="en-US" altLang="ko-KR" dirty="0" err="1"/>
              <a:t>inputType</a:t>
            </a:r>
            <a:r>
              <a:rPr lang="en-US" altLang="ko-KR" dirty="0"/>
              <a:t>, </a:t>
            </a:r>
            <a:r>
              <a:rPr lang="ko-KR" altLang="en-US" dirty="0"/>
              <a:t>환전할 타입을 스트링으로 넣어주는 메소드 </a:t>
            </a:r>
            <a:r>
              <a:rPr lang="en-US" altLang="ko-KR" dirty="0" err="1"/>
              <a:t>exchangeTypeStr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세개의 메소드를 실행시키는 메소드이다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2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9DE7BF-4745-4F56-8EA5-6C943852F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44" r="48841" b="5497"/>
          <a:stretch/>
        </p:blipFill>
        <p:spPr>
          <a:xfrm>
            <a:off x="296778" y="938463"/>
            <a:ext cx="5434926" cy="291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3E239E-440D-4876-A978-97D129BCF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94" b="67076"/>
          <a:stretch/>
        </p:blipFill>
        <p:spPr>
          <a:xfrm>
            <a:off x="6096000" y="144380"/>
            <a:ext cx="5127626" cy="3284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C6C0ECE-6522-4A03-938A-0BB95D24F161}"/>
              </a:ext>
            </a:extLst>
          </p:cNvPr>
          <p:cNvSpPr/>
          <p:nvPr/>
        </p:nvSpPr>
        <p:spPr>
          <a:xfrm>
            <a:off x="628149" y="88231"/>
            <a:ext cx="1283368" cy="657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Money Exchange</a:t>
            </a:r>
            <a:endParaRPr lang="ko-KR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E236F7-3F7A-4763-9B75-CC501C9AA893}"/>
              </a:ext>
            </a:extLst>
          </p:cNvPr>
          <p:cNvSpPr/>
          <p:nvPr/>
        </p:nvSpPr>
        <p:spPr>
          <a:xfrm>
            <a:off x="3764382" y="88230"/>
            <a:ext cx="1588168" cy="657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ProcessingClass</a:t>
            </a:r>
            <a:endParaRPr lang="ko-KR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5C55FB-C822-442C-9503-40DD48CECDE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911517" y="417094"/>
            <a:ext cx="1852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5DBC809-CCCA-40ED-BB0A-702D5FF6D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82" r="50894" b="43254"/>
          <a:stretch/>
        </p:blipFill>
        <p:spPr>
          <a:xfrm>
            <a:off x="6096000" y="3630723"/>
            <a:ext cx="5600957" cy="2589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C806A-8461-4935-A045-23F118D0870F}"/>
              </a:ext>
            </a:extLst>
          </p:cNvPr>
          <p:cNvSpPr txBox="1"/>
          <p:nvPr/>
        </p:nvSpPr>
        <p:spPr>
          <a:xfrm>
            <a:off x="207062" y="4040940"/>
            <a:ext cx="56143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환전 타입에 따라서 </a:t>
            </a:r>
            <a:r>
              <a:rPr lang="en-US" altLang="ko-KR" sz="1600" dirty="0" err="1"/>
              <a:t>ProcessingClass</a:t>
            </a:r>
            <a:r>
              <a:rPr lang="ko-KR" altLang="en-US" sz="1600" dirty="0"/>
              <a:t>의 메소드를 따른다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exchangeResult</a:t>
            </a:r>
            <a:r>
              <a:rPr lang="ko-KR" altLang="en-US" sz="1600" dirty="0"/>
              <a:t>는 단순히 원화를 환율로 나눈 것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환전 결과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usd,eur,jpy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exchangeResult</a:t>
            </a:r>
            <a:r>
              <a:rPr lang="ko-KR" altLang="en-US" sz="1600" dirty="0"/>
              <a:t>를 </a:t>
            </a:r>
            <a:r>
              <a:rPr lang="en-US" altLang="ko-KR" sz="1600" dirty="0"/>
              <a:t>int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형변환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두개의 배열을 만들어주고</a:t>
            </a:r>
            <a:r>
              <a:rPr lang="en-US" altLang="ko-KR" sz="1600" dirty="0"/>
              <a:t>, </a:t>
            </a:r>
            <a:r>
              <a:rPr lang="ko-KR" altLang="en-US" sz="1600" dirty="0"/>
              <a:t>하나는 화폐의 단위</a:t>
            </a:r>
            <a:r>
              <a:rPr lang="en-US" altLang="ko-KR" sz="1600" dirty="0"/>
              <a:t>, </a:t>
            </a:r>
            <a:r>
              <a:rPr lang="ko-KR" altLang="en-US" sz="1600" dirty="0"/>
              <a:t>하나는 각 단위가 몇 장이 있는지 세는 배열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환전 결과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usd,eur,jpy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ex_result</a:t>
            </a:r>
            <a:r>
              <a:rPr lang="ko-KR" altLang="en-US" sz="1600" dirty="0"/>
              <a:t>에 저장한다</a:t>
            </a:r>
            <a:r>
              <a:rPr lang="en-US" altLang="ko-KR" sz="1600" dirty="0"/>
              <a:t>. (</a:t>
            </a:r>
            <a:r>
              <a:rPr lang="ko-KR" altLang="en-US" sz="1600" dirty="0"/>
              <a:t>파일에 </a:t>
            </a:r>
            <a:r>
              <a:rPr lang="ko-KR" altLang="en-US" sz="1600" dirty="0" err="1"/>
              <a:t>기록하기위함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620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D3F4E-DEAD-46DE-8B77-B056D702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46" b="42807"/>
          <a:stretch/>
        </p:blipFill>
        <p:spPr>
          <a:xfrm>
            <a:off x="1149519" y="807535"/>
            <a:ext cx="4552868" cy="4767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EC5AEB-C261-4DCD-BC0B-0215DD82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04" b="24795"/>
          <a:stretch/>
        </p:blipFill>
        <p:spPr>
          <a:xfrm>
            <a:off x="5882767" y="807535"/>
            <a:ext cx="5253314" cy="47670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8C0E7CC-214E-412A-BBB4-A10DC9FD55FD}"/>
              </a:ext>
            </a:extLst>
          </p:cNvPr>
          <p:cNvGrpSpPr/>
          <p:nvPr/>
        </p:nvGrpSpPr>
        <p:grpSpPr>
          <a:xfrm>
            <a:off x="1149519" y="72188"/>
            <a:ext cx="3826041" cy="657727"/>
            <a:chOff x="1149519" y="72188"/>
            <a:chExt cx="3826041" cy="6577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41106CF-D93D-41B5-B859-3CF76756377D}"/>
                </a:ext>
              </a:extLst>
            </p:cNvPr>
            <p:cNvSpPr/>
            <p:nvPr/>
          </p:nvSpPr>
          <p:spPr>
            <a:xfrm>
              <a:off x="1149519" y="72188"/>
              <a:ext cx="1588168" cy="65772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ProcessingClass</a:t>
              </a:r>
              <a:endParaRPr lang="ko-KR" altLang="en-US" sz="14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7DB1776-079B-41B9-9803-3A301ED1A145}"/>
                </a:ext>
              </a:extLst>
            </p:cNvPr>
            <p:cNvSpPr/>
            <p:nvPr/>
          </p:nvSpPr>
          <p:spPr>
            <a:xfrm>
              <a:off x="3852613" y="72188"/>
              <a:ext cx="1122947" cy="65772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OutputClass</a:t>
              </a:r>
              <a:endParaRPr lang="ko-KR" alt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B2C5CB7-878A-4502-8928-9D0DAF6A7BC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737687" y="401052"/>
              <a:ext cx="11149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8ED8D9-2F59-4C95-A00F-F1BF84CC0500}"/>
              </a:ext>
            </a:extLst>
          </p:cNvPr>
          <p:cNvSpPr txBox="1"/>
          <p:nvPr/>
        </p:nvSpPr>
        <p:spPr>
          <a:xfrm>
            <a:off x="2366211" y="5865799"/>
            <a:ext cx="733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환전의 과정이 끝나면 </a:t>
            </a:r>
            <a:r>
              <a:rPr lang="en-US" altLang="ko-KR" dirty="0" err="1"/>
              <a:t>OutputClass</a:t>
            </a:r>
            <a:r>
              <a:rPr lang="ko-KR" altLang="en-US" dirty="0"/>
              <a:t>의 각각의 </a:t>
            </a:r>
            <a:r>
              <a:rPr lang="en-US" altLang="ko-KR" dirty="0"/>
              <a:t>print</a:t>
            </a:r>
            <a:r>
              <a:rPr lang="ko-KR" altLang="en-US" dirty="0"/>
              <a:t>메소드를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46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AD5EA6-5EB8-4AB0-A9E3-996A645C7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78" b="5497"/>
          <a:stretch/>
        </p:blipFill>
        <p:spPr>
          <a:xfrm>
            <a:off x="211895" y="952348"/>
            <a:ext cx="5122105" cy="5528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074B63-4C99-4727-BEBB-4625FE44C10B}"/>
              </a:ext>
            </a:extLst>
          </p:cNvPr>
          <p:cNvSpPr/>
          <p:nvPr/>
        </p:nvSpPr>
        <p:spPr>
          <a:xfrm>
            <a:off x="628149" y="88231"/>
            <a:ext cx="1283368" cy="657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Money Exchange</a:t>
            </a:r>
            <a:endParaRPr lang="ko-KR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F362AB-88A0-443F-96E0-E28C15EFFD66}"/>
              </a:ext>
            </a:extLst>
          </p:cNvPr>
          <p:cNvSpPr/>
          <p:nvPr/>
        </p:nvSpPr>
        <p:spPr>
          <a:xfrm>
            <a:off x="3764382" y="88230"/>
            <a:ext cx="1588168" cy="657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ProcessingClass</a:t>
            </a:r>
            <a:endParaRPr lang="ko-KR" altLang="en-US" sz="1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AD63B4C-8A73-4E2E-BC64-767D384BC48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911517" y="417094"/>
            <a:ext cx="1852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3391A1-5605-4E06-AE0D-8AD65DE0E519}"/>
              </a:ext>
            </a:extLst>
          </p:cNvPr>
          <p:cNvSpPr txBox="1"/>
          <p:nvPr/>
        </p:nvSpPr>
        <p:spPr>
          <a:xfrm>
            <a:off x="5654987" y="5028488"/>
            <a:ext cx="6178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환전의 과정이 끝나고 거스름돈 계산을 </a:t>
            </a:r>
            <a:r>
              <a:rPr lang="ko-KR" altLang="en-US" dirty="0" err="1"/>
              <a:t>해야하기</a:t>
            </a:r>
            <a:r>
              <a:rPr lang="ko-KR" altLang="en-US" dirty="0"/>
              <a:t> 때문에 </a:t>
            </a:r>
            <a:r>
              <a:rPr lang="en-US" altLang="ko-KR" dirty="0" err="1"/>
              <a:t>ProcessingClass</a:t>
            </a:r>
            <a:r>
              <a:rPr lang="ko-KR" altLang="en-US" dirty="0"/>
              <a:t>의 </a:t>
            </a:r>
            <a:r>
              <a:rPr lang="en-US" altLang="ko-KR" dirty="0" err="1"/>
              <a:t>returnWon</a:t>
            </a:r>
            <a:r>
              <a:rPr lang="ko-KR" altLang="en-US" dirty="0"/>
              <a:t>메소드를 따른다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원화는 </a:t>
            </a:r>
            <a:r>
              <a:rPr lang="en-US" altLang="ko-KR" dirty="0"/>
              <a:t>1</a:t>
            </a:r>
            <a:r>
              <a:rPr lang="ko-KR" altLang="en-US" dirty="0"/>
              <a:t>원단위로 줄 수 없기에 </a:t>
            </a:r>
            <a:r>
              <a:rPr lang="en-US" altLang="ko-KR" dirty="0"/>
              <a:t>10</a:t>
            </a:r>
            <a:r>
              <a:rPr lang="ko-KR" altLang="en-US" dirty="0"/>
              <a:t>으로 나누고 </a:t>
            </a:r>
            <a:r>
              <a:rPr lang="en-US" altLang="ko-KR" dirty="0"/>
              <a:t>10</a:t>
            </a:r>
            <a:r>
              <a:rPr lang="ko-KR" altLang="en-US" dirty="0"/>
              <a:t>을 곱해준 뒤 </a:t>
            </a:r>
            <a:r>
              <a:rPr lang="en-US" altLang="ko-KR" dirty="0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거스름돈 계산 결과를 </a:t>
            </a:r>
            <a:r>
              <a:rPr lang="en-US" altLang="ko-KR" dirty="0" err="1"/>
              <a:t>OutputClass</a:t>
            </a:r>
            <a:r>
              <a:rPr lang="ko-KR" altLang="en-US" dirty="0"/>
              <a:t>의 </a:t>
            </a:r>
            <a:r>
              <a:rPr lang="en-US" altLang="ko-KR" dirty="0" err="1"/>
              <a:t>printWon</a:t>
            </a:r>
            <a:r>
              <a:rPr lang="ko-KR" altLang="en-US" dirty="0"/>
              <a:t>메소드를 따른다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0A4F2F-541F-4543-84BE-C85B31C76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73" r="50106" b="24210"/>
          <a:stretch/>
        </p:blipFill>
        <p:spPr>
          <a:xfrm>
            <a:off x="5574430" y="3483966"/>
            <a:ext cx="6339417" cy="14895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57CC51F-E0C0-48A8-B144-165D59FFB727}"/>
              </a:ext>
            </a:extLst>
          </p:cNvPr>
          <p:cNvGrpSpPr/>
          <p:nvPr/>
        </p:nvGrpSpPr>
        <p:grpSpPr>
          <a:xfrm>
            <a:off x="5574431" y="952348"/>
            <a:ext cx="6339417" cy="2476652"/>
            <a:chOff x="5574431" y="952348"/>
            <a:chExt cx="6339417" cy="24766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97D190D-7378-4636-829D-3C4C89B16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351" r="51794"/>
            <a:stretch/>
          </p:blipFill>
          <p:spPr>
            <a:xfrm>
              <a:off x="5574431" y="952348"/>
              <a:ext cx="6339417" cy="2476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70F72BC-083C-4A37-B040-01E80324359C}"/>
                </a:ext>
              </a:extLst>
            </p:cNvPr>
            <p:cNvSpPr/>
            <p:nvPr/>
          </p:nvSpPr>
          <p:spPr>
            <a:xfrm>
              <a:off x="6015789" y="2759242"/>
              <a:ext cx="4122822" cy="35292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632DA7-6744-4465-BC36-A7D50A31B09F}"/>
              </a:ext>
            </a:extLst>
          </p:cNvPr>
          <p:cNvSpPr/>
          <p:nvPr/>
        </p:nvSpPr>
        <p:spPr>
          <a:xfrm>
            <a:off x="6954253" y="88230"/>
            <a:ext cx="1122947" cy="6577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OutputClass</a:t>
            </a:r>
            <a:endParaRPr lang="ko-KR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75471B-4319-4861-9652-4FBA99DC804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352550" y="417094"/>
            <a:ext cx="1601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3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329</Words>
  <Application>Microsoft Office PowerPoint</Application>
  <PresentationFormat>와이드스크린</PresentationFormat>
  <Paragraphs>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Consolas</vt:lpstr>
      <vt:lpstr>Office 테마</vt:lpstr>
      <vt:lpstr>자바 심화(환전)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정현정</dc:creator>
  <cp:lastModifiedBy>정현정</cp:lastModifiedBy>
  <cp:revision>11</cp:revision>
  <dcterms:created xsi:type="dcterms:W3CDTF">2021-04-22T09:59:19Z</dcterms:created>
  <dcterms:modified xsi:type="dcterms:W3CDTF">2021-04-22T11:42:58Z</dcterms:modified>
</cp:coreProperties>
</file>