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24068-CCE7-407F-BDDC-464A4D138A3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20182-20FF-408B-9234-562AA1D03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20182-20FF-408B-9234-562AA1D03D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5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76150-B92E-B6F4-AA16-A99C9DB5B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F8191-F12C-0919-EF07-C698D5C1F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B9378-A2BF-602D-177A-54E2BC0A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B13F-50F9-461F-80DD-F6C707A835A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75158-A1CA-3741-2C68-45C1A570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4C5C0-97CB-638C-E80F-57E15A4F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1C40-A3A5-46F5-953A-4E397E041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9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43E71-ED05-A0E4-368E-6A3E31EF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86547-F356-23A9-CEAF-EF8E3BAB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317B8-6844-4A88-B8AA-D707932C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B13F-50F9-461F-80DD-F6C707A835A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838DF-3AAC-66BE-8A5A-D7784AEB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97E32-ABBD-6B56-8FC0-93FBF50B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1C40-A3A5-46F5-953A-4E397E041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5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D2AF7-B1D5-10E6-6836-72F748D0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4F852D-2136-A6D4-F508-54506E74D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D1C82-49B1-5405-92F8-AD17C229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B13F-50F9-461F-80DD-F6C707A835A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38EAC-A377-3C5A-9487-5EF339CB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3A967-F9CF-D18F-2838-14B90410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1C40-A3A5-46F5-953A-4E397E041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3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44E98-DCB7-6500-7463-C89755ED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06" y="136525"/>
            <a:ext cx="10515600" cy="100846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D6F45-DF3B-B001-85EF-7A99419E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306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12C57-96B0-4124-02C5-662D3D65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B13F-50F9-461F-80DD-F6C707A835A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98096-5B28-EB16-6018-526D9E49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F3DD-1466-0383-1088-A97B6B32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1C40-A3A5-46F5-953A-4E397E041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3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9E491-C77F-DDB3-19F0-B3F40AC4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58795-E784-1DA9-750B-FC6495FFC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FD0E2-0276-7B81-BCCF-76EDC6FE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B13F-50F9-461F-80DD-F6C707A835A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8E09A-4B63-0A31-012D-BA5B434E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8BEFE-1F9A-B33A-FE65-9A62BE43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1C40-A3A5-46F5-953A-4E397E041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9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95BA-1634-5FCF-07AB-83128460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3643C-A8AA-824D-B50B-61B0A68CD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08307-153B-B2A2-4B4E-6794931CB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BABE7-9CC3-F841-65BA-2A5A0B7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B13F-50F9-461F-80DD-F6C707A835A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C568E-360B-B8CA-4A40-DBBA3F3B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18AE8C-A070-C9FD-4A3B-25B42B41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1C40-A3A5-46F5-953A-4E397E041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2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5A78E-49DB-4235-40DE-B3C1CAA0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42F27-9117-718C-EDA9-924D0AFF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08014-D304-CE37-BB8D-A06A2209E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4BBB50-65A9-7373-246A-D8E86EC7F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2C486C-5151-A3FC-0768-2320E7692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11AB90-DDC2-B6F6-8B8D-78512AA8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B13F-50F9-461F-80DD-F6C707A835A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09719C-C58D-B71B-678E-6166738A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2F1F9B-8787-68D3-3C8C-73CDDFDF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1C40-A3A5-46F5-953A-4E397E041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9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9E168-7889-9214-C416-0ADC0428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FE26FF-C651-D8FB-96DF-8041DC15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B13F-50F9-461F-80DD-F6C707A835A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102472-83AF-34DD-821D-32DC2D05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20F5AB-AF1F-A6DA-F34D-3FE52850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1C40-A3A5-46F5-953A-4E397E041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2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C8D9C0-9007-F4FB-77E1-92E39906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B13F-50F9-461F-80DD-F6C707A835A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9FCE30-D477-888E-B546-432F4B40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C2AF9B-111F-488A-A694-D6DDCCE0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1C40-A3A5-46F5-953A-4E397E041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1E034-A20B-CD38-8CB8-4014EA4D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F76C6-1CC9-87D9-C8D3-1CB88C99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83906-560F-5264-771D-7EC3D205B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A908C-FE3A-440B-47CC-E4411CD6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B13F-50F9-461F-80DD-F6C707A835A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1B96F-6ECB-904F-F0FB-DB4AF1FB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A4A9B-52EE-9CB6-FDC5-A655A5C4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1C40-A3A5-46F5-953A-4E397E041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1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7E79B-7EED-3CF9-040D-DD346BCC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203B6B-8BD6-A19D-3D3F-0D662E7B8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7C893-B2ED-925A-B996-24AC98F44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6AE20-1DF8-C8DD-3CBE-0C4DE8CA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B13F-50F9-461F-80DD-F6C707A835A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53265-C0BF-59CB-F666-0C0FFCFF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FD359-4217-02F0-7C1B-4245124B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1C40-A3A5-46F5-953A-4E397E041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2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304908-2286-59A6-A2CD-09882162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14" y="93028"/>
            <a:ext cx="10364526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CA166-420D-436A-52EC-28CE0361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25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E4A7C-7531-C460-3D22-E51FFC358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B13F-50F9-461F-80DD-F6C707A835A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ACA66-DE3E-B734-8A61-46D62AC0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F6A78-B116-DF90-E75B-E63579975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71C40-A3A5-46F5-953A-4E397E041D4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2101F1-7564-5A92-368A-A54D5E4E55DF}"/>
              </a:ext>
            </a:extLst>
          </p:cNvPr>
          <p:cNvCxnSpPr/>
          <p:nvPr userDrawn="1"/>
        </p:nvCxnSpPr>
        <p:spPr>
          <a:xfrm>
            <a:off x="265706" y="1168842"/>
            <a:ext cx="1144656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0C69C18-9BAD-2ADC-3CCD-C2BDC782D2D3}"/>
              </a:ext>
            </a:extLst>
          </p:cNvPr>
          <p:cNvCxnSpPr>
            <a:cxnSpLocks/>
          </p:cNvCxnSpPr>
          <p:nvPr userDrawn="1"/>
        </p:nvCxnSpPr>
        <p:spPr>
          <a:xfrm>
            <a:off x="0" y="6858000"/>
            <a:ext cx="12192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42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214C4-A15A-9476-C77A-233DDB686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우주궤도역학</a:t>
            </a:r>
            <a:br>
              <a:rPr lang="en-US" altLang="ko-KR" sz="2000" dirty="0"/>
            </a:br>
            <a:br>
              <a:rPr lang="en-US" altLang="ko-KR" sz="4800" dirty="0"/>
            </a:br>
            <a:r>
              <a:rPr lang="ko-KR" altLang="en-US" sz="4800" dirty="0" err="1"/>
              <a:t>텀프로젝트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16576-B349-407C-87FE-45F201215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b="1" dirty="0"/>
          </a:p>
          <a:p>
            <a:r>
              <a:rPr lang="ko-KR" altLang="en-US" b="1" dirty="0"/>
              <a:t>항공우주공학과</a:t>
            </a:r>
            <a:endParaRPr lang="en-US" altLang="ko-KR" b="1" dirty="0"/>
          </a:p>
          <a:p>
            <a:r>
              <a:rPr lang="en-US" altLang="ko-KR" b="1" dirty="0"/>
              <a:t>18011213 </a:t>
            </a:r>
            <a:r>
              <a:rPr lang="ko-KR" altLang="en-US" b="1" dirty="0"/>
              <a:t>정준환</a:t>
            </a:r>
          </a:p>
        </p:txBody>
      </p:sp>
    </p:spTree>
    <p:extLst>
      <p:ext uri="{BB962C8B-B14F-4D97-AF65-F5344CB8AC3E}">
        <p14:creationId xmlns:p14="http://schemas.microsoft.com/office/powerpoint/2010/main" val="37945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3D795-4CC5-6CDC-A858-B6DBCF3E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Used formula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C2590-BDA3-A56E-519F-64DC51AFAF70}"/>
                  </a:ext>
                </a:extLst>
              </p:cNvPr>
              <p:cNvSpPr txBox="1"/>
              <p:nvPr/>
            </p:nvSpPr>
            <p:spPr>
              <a:xfrm>
                <a:off x="590550" y="1297955"/>
                <a:ext cx="2781300" cy="656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C2590-BDA3-A56E-519F-64DC51AFA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1297955"/>
                <a:ext cx="2781300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631DB9-FB93-3DF6-0DC1-71374B902A6E}"/>
                  </a:ext>
                </a:extLst>
              </p:cNvPr>
              <p:cNvSpPr txBox="1"/>
              <p:nvPr/>
            </p:nvSpPr>
            <p:spPr>
              <a:xfrm>
                <a:off x="600075" y="2196758"/>
                <a:ext cx="277177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 Iteration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631DB9-FB93-3DF6-0DC1-71374B902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2196758"/>
                <a:ext cx="2771775" cy="646331"/>
              </a:xfrm>
              <a:prstGeom prst="rect">
                <a:avLst/>
              </a:prstGeom>
              <a:blipFill>
                <a:blip r:embed="rId3"/>
                <a:stretch>
                  <a:fillRect t="-3704" b="-9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01D52A-D89E-C0CB-3C42-AF28CF73B647}"/>
                  </a:ext>
                </a:extLst>
              </p:cNvPr>
              <p:cNvSpPr txBox="1"/>
              <p:nvPr/>
            </p:nvSpPr>
            <p:spPr>
              <a:xfrm>
                <a:off x="600075" y="3120117"/>
                <a:ext cx="2781300" cy="11375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  <m:func>
                                        <m:func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func>
                                        <m:func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func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func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func>
                                        <m:func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func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01D52A-D89E-C0CB-3C42-AF28CF73B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3120117"/>
                <a:ext cx="2781300" cy="1137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8DC5E-9075-4E9E-C6D3-01C12DD236EC}"/>
                  </a:ext>
                </a:extLst>
              </p:cNvPr>
              <p:cNvSpPr txBox="1"/>
              <p:nvPr/>
            </p:nvSpPr>
            <p:spPr>
              <a:xfrm>
                <a:off x="600075" y="4488534"/>
                <a:ext cx="27813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8DC5E-9075-4E9E-C6D3-01C12DD23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4488534"/>
                <a:ext cx="2781300" cy="369332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DB7E2D-094D-BC5B-C4FA-9CE749CC77A8}"/>
              </a:ext>
            </a:extLst>
          </p:cNvPr>
          <p:cNvSpPr txBox="1"/>
          <p:nvPr/>
        </p:nvSpPr>
        <p:spPr>
          <a:xfrm>
            <a:off x="4126705" y="1481408"/>
            <a:ext cx="1819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ECI frame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7CF23-AD85-1457-39F5-1C5AF7309050}"/>
              </a:ext>
            </a:extLst>
          </p:cNvPr>
          <p:cNvSpPr txBox="1"/>
          <p:nvPr/>
        </p:nvSpPr>
        <p:spPr>
          <a:xfrm>
            <a:off x="4126706" y="2390054"/>
            <a:ext cx="1819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ECEF frame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154D9-EACE-6837-0AB9-D323422D4207}"/>
              </a:ext>
            </a:extLst>
          </p:cNvPr>
          <p:cNvSpPr txBox="1"/>
          <p:nvPr/>
        </p:nvSpPr>
        <p:spPr>
          <a:xfrm>
            <a:off x="8858248" y="2390053"/>
            <a:ext cx="1819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Geodetic frame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AF07-440D-9164-FF21-2AF42404D802}"/>
              </a:ext>
            </a:extLst>
          </p:cNvPr>
          <p:cNvSpPr txBox="1"/>
          <p:nvPr/>
        </p:nvSpPr>
        <p:spPr>
          <a:xfrm>
            <a:off x="5726904" y="3318098"/>
            <a:ext cx="1819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ENU frame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20C7F1-B7C9-7972-63F7-A6D2E19286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981200" y="1953968"/>
            <a:ext cx="4763" cy="242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1ACD5E-7253-7306-AEED-95405F3F8B9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985963" y="2843089"/>
            <a:ext cx="4762" cy="277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13DDBDE-B57C-152C-6DA3-209F64F57EA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990725" y="4257673"/>
            <a:ext cx="0" cy="230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EA7BC1-C0B4-EE9B-B57C-75F8FDDF1D5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036343" y="1850740"/>
            <a:ext cx="1" cy="53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389463D-C2A6-AC4D-172E-92701ECAF3A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945981" y="2574719"/>
            <a:ext cx="2912267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03A70D7-691A-04A2-FF68-41F095431858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5009935" y="2785795"/>
            <a:ext cx="743378" cy="6905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781A27-C505-F677-710F-2A698931D72A}"/>
                  </a:ext>
                </a:extLst>
              </p:cNvPr>
              <p:cNvSpPr txBox="1"/>
              <p:nvPr/>
            </p:nvSpPr>
            <p:spPr>
              <a:xfrm>
                <a:off x="7791450" y="4283281"/>
                <a:ext cx="3267075" cy="714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𝑟𝑒𝑙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781A27-C505-F677-710F-2A698931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450" y="4283281"/>
                <a:ext cx="3267075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6378BF-389D-FC4E-B7C2-E5F9ED5CB6FE}"/>
                  </a:ext>
                </a:extLst>
              </p:cNvPr>
              <p:cNvSpPr txBox="1"/>
              <p:nvPr/>
            </p:nvSpPr>
            <p:spPr>
              <a:xfrm>
                <a:off x="7791449" y="5270281"/>
                <a:ext cx="3267075" cy="8082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6378BF-389D-FC4E-B7C2-E5F9ED5C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449" y="5270281"/>
                <a:ext cx="3267075" cy="80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6CA13D1-FD99-D684-FFA3-50361C46FD12}"/>
                  </a:ext>
                </a:extLst>
              </p:cNvPr>
              <p:cNvSpPr txBox="1"/>
              <p:nvPr/>
            </p:nvSpPr>
            <p:spPr>
              <a:xfrm>
                <a:off x="600075" y="5365520"/>
                <a:ext cx="2781300" cy="10558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PQW frame</a:t>
                </a:r>
                <a:endParaRPr lang="ko-KR" alt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6CA13D1-FD99-D684-FFA3-50361C46F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5365520"/>
                <a:ext cx="2781300" cy="1055866"/>
              </a:xfrm>
              <a:prstGeom prst="rect">
                <a:avLst/>
              </a:prstGeom>
              <a:blipFill>
                <a:blip r:embed="rId8"/>
                <a:stretch>
                  <a:fillRect t="-2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813B363-91F5-ABEB-1EDA-628535460F26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>
            <a:off x="1990725" y="4857866"/>
            <a:ext cx="0" cy="50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E05AFA1B-174E-683B-FEC8-CF2F6DAE5293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 flipV="1">
            <a:off x="3381375" y="1666074"/>
            <a:ext cx="745330" cy="42273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08A0F5C-A4CC-962A-42FA-FC3E1A35973D}"/>
              </a:ext>
            </a:extLst>
          </p:cNvPr>
          <p:cNvCxnSpPr>
            <a:cxnSpLocks/>
            <a:stCxn id="10" idx="2"/>
            <a:endCxn id="32" idx="1"/>
          </p:cNvCxnSpPr>
          <p:nvPr/>
        </p:nvCxnSpPr>
        <p:spPr>
          <a:xfrm rot="16200000" flipH="1">
            <a:off x="6737400" y="3586572"/>
            <a:ext cx="953193" cy="11549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AE2887D-1F4D-5D38-39D5-4375B4B45B0D}"/>
              </a:ext>
            </a:extLst>
          </p:cNvPr>
          <p:cNvCxnSpPr>
            <a:cxnSpLocks/>
            <a:stCxn id="10" idx="2"/>
            <a:endCxn id="33" idx="1"/>
          </p:cNvCxnSpPr>
          <p:nvPr/>
        </p:nvCxnSpPr>
        <p:spPr>
          <a:xfrm rot="16200000" flipH="1">
            <a:off x="6220511" y="4103460"/>
            <a:ext cx="1986969" cy="11549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8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F840C-5403-05C2-B8FB-6274E869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GPS result</a:t>
            </a:r>
            <a:endParaRPr lang="ko-KR" altLang="en-US" dirty="0"/>
          </a:p>
        </p:txBody>
      </p:sp>
      <p:pic>
        <p:nvPicPr>
          <p:cNvPr id="8" name="내용 개체 틀 7" descr="스크린샷, 행성, 우주, 대기권 밖이(가) 표시된 사진&#10;&#10;자동 생성된 설명">
            <a:extLst>
              <a:ext uri="{FF2B5EF4-FFF2-40B4-BE49-F238E27FC236}">
                <a16:creationId xmlns:a16="http://schemas.microsoft.com/office/drawing/2014/main" id="{34A16BE3-9429-5F63-BFBC-2AAACB4D7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22" y="2087631"/>
            <a:ext cx="4162978" cy="3259980"/>
          </a:xfrm>
        </p:spPr>
      </p:pic>
      <p:pic>
        <p:nvPicPr>
          <p:cNvPr id="10" name="그림 9" descr="텍스트, 스크린샷, 도표, 원이(가) 표시된 사진&#10;&#10;자동 생성된 설명">
            <a:extLst>
              <a:ext uri="{FF2B5EF4-FFF2-40B4-BE49-F238E27FC236}">
                <a16:creationId xmlns:a16="http://schemas.microsoft.com/office/drawing/2014/main" id="{BDEE5AB4-6040-3077-9D92-483DC2F25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38" y="2024344"/>
            <a:ext cx="3795050" cy="3386555"/>
          </a:xfrm>
          <a:prstGeom prst="rect">
            <a:avLst/>
          </a:prstGeom>
        </p:spPr>
      </p:pic>
      <p:pic>
        <p:nvPicPr>
          <p:cNvPr id="12" name="그림 11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D126887A-B1FE-36E0-AD40-EB6BD65C18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4" y="1935171"/>
            <a:ext cx="3994910" cy="3564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94B8A0-4F7C-4952-96DD-CE7F34C43142}"/>
              </a:ext>
            </a:extLst>
          </p:cNvPr>
          <p:cNvSpPr txBox="1"/>
          <p:nvPr/>
        </p:nvSpPr>
        <p:spPr>
          <a:xfrm>
            <a:off x="1149286" y="5589032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[Ground Track]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B33BC-ADA0-F07A-E17D-E909B724C1B6}"/>
              </a:ext>
            </a:extLst>
          </p:cNvPr>
          <p:cNvSpPr txBox="1"/>
          <p:nvPr/>
        </p:nvSpPr>
        <p:spPr>
          <a:xfrm>
            <a:off x="5128300" y="5589032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Skyplot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BC02A-3F18-FB82-7D83-C45D247D02EA}"/>
              </a:ext>
            </a:extLst>
          </p:cNvPr>
          <p:cNvSpPr txBox="1"/>
          <p:nvPr/>
        </p:nvSpPr>
        <p:spPr>
          <a:xfrm>
            <a:off x="9191348" y="5589032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[Space view]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33AF5-6D82-78E0-4188-462154AB0859}"/>
              </a:ext>
            </a:extLst>
          </p:cNvPr>
          <p:cNvSpPr txBox="1"/>
          <p:nvPr/>
        </p:nvSpPr>
        <p:spPr>
          <a:xfrm>
            <a:off x="495300" y="1390650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Red circle in ground track is ground station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1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96DC1-8057-2FAF-2EEB-7384479A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QZSS result</a:t>
            </a:r>
            <a:endParaRPr lang="ko-KR" altLang="en-US" dirty="0"/>
          </a:p>
        </p:txBody>
      </p:sp>
      <p:pic>
        <p:nvPicPr>
          <p:cNvPr id="7" name="그림 6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63F5328F-270E-BB66-1360-CE1481392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78" y="1976980"/>
            <a:ext cx="3963023" cy="3536447"/>
          </a:xfrm>
          <a:prstGeom prst="rect">
            <a:avLst/>
          </a:prstGeom>
        </p:spPr>
      </p:pic>
      <p:pic>
        <p:nvPicPr>
          <p:cNvPr id="9" name="그림 8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12DD8073-F628-024B-1B4C-4C89C0470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" y="1960536"/>
            <a:ext cx="3981450" cy="3552891"/>
          </a:xfrm>
          <a:prstGeom prst="rect">
            <a:avLst/>
          </a:prstGeom>
        </p:spPr>
      </p:pic>
      <p:pic>
        <p:nvPicPr>
          <p:cNvPr id="13" name="내용 개체 틀 12" descr="스크린샷, 원, 행성, 천체이(가) 표시된 사진&#10;&#10;자동 생성된 설명">
            <a:extLst>
              <a:ext uri="{FF2B5EF4-FFF2-40B4-BE49-F238E27FC236}">
                <a16:creationId xmlns:a16="http://schemas.microsoft.com/office/drawing/2014/main" id="{84044598-8C6B-54CE-C179-D60B33D61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41" y="2129380"/>
            <a:ext cx="3925408" cy="307394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06051-25C8-8A14-6646-4C105D015ADF}"/>
              </a:ext>
            </a:extLst>
          </p:cNvPr>
          <p:cNvSpPr txBox="1"/>
          <p:nvPr/>
        </p:nvSpPr>
        <p:spPr>
          <a:xfrm>
            <a:off x="1166813" y="5589032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[Ground Track]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2700A-42F1-8636-8E5C-1C2523CCE194}"/>
              </a:ext>
            </a:extLst>
          </p:cNvPr>
          <p:cNvSpPr txBox="1"/>
          <p:nvPr/>
        </p:nvSpPr>
        <p:spPr>
          <a:xfrm>
            <a:off x="5176837" y="5589032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Skyplot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593AF-7F8C-E434-F478-4DF513DFE588}"/>
              </a:ext>
            </a:extLst>
          </p:cNvPr>
          <p:cNvSpPr txBox="1"/>
          <p:nvPr/>
        </p:nvSpPr>
        <p:spPr>
          <a:xfrm>
            <a:off x="9214882" y="5589032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[Space view]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6A167-B209-468C-CCF4-E4E8A52C2D7F}"/>
              </a:ext>
            </a:extLst>
          </p:cNvPr>
          <p:cNvSpPr txBox="1"/>
          <p:nvPr/>
        </p:nvSpPr>
        <p:spPr>
          <a:xfrm>
            <a:off x="495300" y="1390650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Red circle in ground track is ground station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1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5C983-6B18-5840-3742-0A2AF639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BDS result</a:t>
            </a:r>
            <a:endParaRPr lang="ko-KR" altLang="en-US" dirty="0"/>
          </a:p>
        </p:txBody>
      </p:sp>
      <p:pic>
        <p:nvPicPr>
          <p:cNvPr id="5" name="내용 개체 틀 4" descr="스크린샷, 텍스트, 멀티미디어 소프트웨어, 원이(가) 표시된 사진&#10;&#10;자동 생성된 설명">
            <a:extLst>
              <a:ext uri="{FF2B5EF4-FFF2-40B4-BE49-F238E27FC236}">
                <a16:creationId xmlns:a16="http://schemas.microsoft.com/office/drawing/2014/main" id="{F520712D-BF3D-367F-BACA-80F15BA83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583" y="1892113"/>
            <a:ext cx="4480416" cy="3508562"/>
          </a:xfrm>
        </p:spPr>
      </p:pic>
      <p:pic>
        <p:nvPicPr>
          <p:cNvPr id="7" name="그림 6" descr="스크린샷, 텍스트, 도표, 번호이(가) 표시된 사진&#10;&#10;자동 생성된 설명">
            <a:extLst>
              <a:ext uri="{FF2B5EF4-FFF2-40B4-BE49-F238E27FC236}">
                <a16:creationId xmlns:a16="http://schemas.microsoft.com/office/drawing/2014/main" id="{DB0D0E91-58A9-22B2-C7C6-628E553F8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53" y="1995146"/>
            <a:ext cx="3700852" cy="3302496"/>
          </a:xfrm>
          <a:prstGeom prst="rect">
            <a:avLst/>
          </a:prstGeom>
        </p:spPr>
      </p:pic>
      <p:pic>
        <p:nvPicPr>
          <p:cNvPr id="9" name="그림 8" descr="텍스트, 스크린샷, 그래프, 디스플레이이(가) 표시된 사진&#10;&#10;자동 생성된 설명">
            <a:extLst>
              <a:ext uri="{FF2B5EF4-FFF2-40B4-BE49-F238E27FC236}">
                <a16:creationId xmlns:a16="http://schemas.microsoft.com/office/drawing/2014/main" id="{DB50B049-0860-11D1-05A3-990BB407B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92113"/>
            <a:ext cx="3931774" cy="35085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F9B550-9054-1AB0-AE92-0ED83F3DBB7A}"/>
              </a:ext>
            </a:extLst>
          </p:cNvPr>
          <p:cNvSpPr txBox="1"/>
          <p:nvPr/>
        </p:nvSpPr>
        <p:spPr>
          <a:xfrm>
            <a:off x="1046725" y="5584746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[Ground Track]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E87AC-F829-9C74-53CD-039F58A5AA0F}"/>
              </a:ext>
            </a:extLst>
          </p:cNvPr>
          <p:cNvSpPr txBox="1"/>
          <p:nvPr/>
        </p:nvSpPr>
        <p:spPr>
          <a:xfrm>
            <a:off x="4902516" y="5584746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Skyplot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E620C-D8ED-EF17-02A6-217BDCC2028D}"/>
              </a:ext>
            </a:extLst>
          </p:cNvPr>
          <p:cNvSpPr txBox="1"/>
          <p:nvPr/>
        </p:nvSpPr>
        <p:spPr>
          <a:xfrm>
            <a:off x="9032628" y="5584746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[Space view]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36518-EE04-AD11-596E-CC3877E50F75}"/>
              </a:ext>
            </a:extLst>
          </p:cNvPr>
          <p:cNvSpPr txBox="1"/>
          <p:nvPr/>
        </p:nvSpPr>
        <p:spPr>
          <a:xfrm>
            <a:off x="495300" y="1390650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Red circle in ground track is ground station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02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118</Words>
  <Application>Microsoft Office PowerPoint</Application>
  <PresentationFormat>와이드스크린</PresentationFormat>
  <Paragraphs>34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우주궤도역학  텀프로젝트</vt:lpstr>
      <vt:lpstr>Used formula</vt:lpstr>
      <vt:lpstr>GPS result</vt:lpstr>
      <vt:lpstr>QZSS result</vt:lpstr>
      <vt:lpstr>BDS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IO</dc:title>
  <dc:creator>김 태종</dc:creator>
  <cp:lastModifiedBy>정준환</cp:lastModifiedBy>
  <cp:revision>12</cp:revision>
  <dcterms:created xsi:type="dcterms:W3CDTF">2022-10-04T15:16:05Z</dcterms:created>
  <dcterms:modified xsi:type="dcterms:W3CDTF">2023-06-22T11:53:12Z</dcterms:modified>
</cp:coreProperties>
</file>