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0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5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2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9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6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48CF-F2FF-4659-8A21-5973AF68E90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CB50-E7BA-4009-9787-283BB5F42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0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Xplore/home.jsp" TargetMode="External"/><Relationship Id="rId2" Type="http://schemas.openxmlformats.org/officeDocument/2006/relationships/hyperlink" Target="http://lib.skku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.acm.org/" TargetMode="External"/><Relationship Id="rId4" Type="http://schemas.openxmlformats.org/officeDocument/2006/relationships/hyperlink" Target="http://link.spring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Project Requirements (~6/15)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First, consider papers in English. If not, Journal papers</a:t>
            </a:r>
          </a:p>
          <a:p>
            <a:pPr lvl="1"/>
            <a:r>
              <a:rPr lang="en-US" altLang="ko-KR" dirty="0" smtClean="0">
                <a:hlinkClick r:id="rId2"/>
              </a:rPr>
              <a:t>http://lib.skku.edu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http://ieeexplore.ieee.org/Xplore/home.jsp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http://link.springer.com/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5"/>
              </a:rPr>
              <a:t>http://dl.acm.org/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more…</a:t>
            </a:r>
          </a:p>
          <a:p>
            <a:r>
              <a:rPr lang="en-US" altLang="ko-KR" dirty="0" smtClean="0"/>
              <a:t>Second, this paper should be included at least ONE of the Algorithms and Lemmas / Theorems, which are learned in this class.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sz="2400" dirty="0"/>
              <a:t>Before proceed your term project, please check with me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Third, you need to implement the results and analysis of this paper and their charts should be more than three.</a:t>
            </a:r>
          </a:p>
          <a:p>
            <a:pPr lvl="1"/>
            <a:r>
              <a:rPr lang="en-US" altLang="ko-KR" dirty="0" smtClean="0"/>
              <a:t>Don’t care your language, but you should explain the your implementation in the programming codes for the evaluation.</a:t>
            </a:r>
          </a:p>
          <a:p>
            <a:r>
              <a:rPr lang="en-US" altLang="ko-KR" dirty="0" smtClean="0"/>
              <a:t>Fourth, you should follow the guideline, which is provided as a template.</a:t>
            </a:r>
          </a:p>
          <a:p>
            <a:pPr lvl="1"/>
            <a:r>
              <a:rPr lang="en-US" altLang="ko-KR" dirty="0" smtClean="0"/>
              <a:t>You can draw the charts using Excel and Origin, and so on.</a:t>
            </a:r>
          </a:p>
          <a:p>
            <a:r>
              <a:rPr lang="en-US" altLang="ko-KR" dirty="0" smtClean="0"/>
              <a:t>Fifth, the due date is June 15,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43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Term Project Requirements (~6/15)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Requirements</dc:title>
  <dc:creator>정종필</dc:creator>
  <cp:lastModifiedBy>정종필</cp:lastModifiedBy>
  <cp:revision>6</cp:revision>
  <dcterms:created xsi:type="dcterms:W3CDTF">2017-04-18T06:14:26Z</dcterms:created>
  <dcterms:modified xsi:type="dcterms:W3CDTF">2017-04-18T06:57:36Z</dcterms:modified>
</cp:coreProperties>
</file>