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9/26/2017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ko-KR" altLang="en-US">
                <a:latin typeface="Gill Sans MT"/>
              </a:rPr>
              <a:t>조</a:t>
            </a:r>
            <a:r>
              <a:rPr lang="en-US"/>
              <a:t> </a:t>
            </a:r>
            <a:r>
              <a:rPr lang="ko-KR" altLang="en-US">
                <a:latin typeface="Gill Sans MT"/>
              </a:rPr>
              <a:t>조합의</a:t>
            </a:r>
            <a:r>
              <a:rPr lang="ko-KR" altLang="en-US">
                <a:latin typeface="휴먼매직체"/>
                <a:ea typeface="휴먼매직체"/>
              </a:rPr>
              <a:t> 수 계산 과제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/>
              <a:t>재귀함수</a:t>
            </a:r>
            <a:r>
              <a:rPr lang="ko-KR" altLang="en-US">
                <a:latin typeface="휴먼매직체"/>
                <a:ea typeface="휴먼매직체"/>
              </a:rPr>
              <a:t> 이용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휴먼매직체"/>
                <a:ea typeface="휴먼매직체"/>
              </a:rPr>
              <a:t>codename </a:t>
            </a:r>
            <a:r>
              <a:rPr lang="ko-KR" altLang="en-US" err="1">
                <a:latin typeface="휴먼매직체"/>
                <a:ea typeface="휴먼매직체"/>
              </a:rPr>
              <a:t>서현재</a:t>
            </a:r>
            <a:endParaRPr lang="ko-KR" altLang="en-US" err="1"/>
          </a:p>
        </p:txBody>
      </p:sp>
      <p:pic>
        <p:nvPicPr>
          <p:cNvPr id="5" name="그림 5" descr="조합163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2675" y="338138"/>
            <a:ext cx="6189663" cy="5515929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>
                <a:latin typeface="휴먼매직체"/>
                <a:ea typeface="휴먼매직체"/>
              </a:rPr>
              <a:t>20171632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3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휴먼매직체"/>
                <a:ea typeface="휴먼매직체"/>
              </a:rPr>
              <a:t>codename </a:t>
            </a:r>
            <a:r>
              <a:rPr lang="ko-KR" altLang="en-US" err="1">
                <a:latin typeface="휴먼매직체"/>
                <a:ea typeface="휴먼매직체"/>
              </a:rPr>
              <a:t>송지영</a:t>
            </a:r>
            <a:endParaRPr lang="ko-KR" altLang="en-US" err="1"/>
          </a:p>
        </p:txBody>
      </p:sp>
      <p:pic>
        <p:nvPicPr>
          <p:cNvPr id="5" name="그림 5" descr="조합1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8109" y="314325"/>
            <a:ext cx="5883399" cy="6046374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>
                <a:latin typeface="휴먼매직체"/>
                <a:ea typeface="휴먼매직체"/>
              </a:rPr>
              <a:t>20171638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81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휴먼매직체"/>
                <a:ea typeface="휴먼매직체"/>
              </a:rPr>
              <a:t>codename </a:t>
            </a:r>
            <a:r>
              <a:rPr lang="ko-KR" altLang="en-US" err="1">
                <a:latin typeface="휴먼매직체"/>
                <a:ea typeface="휴먼매직체"/>
              </a:rPr>
              <a:t>안중민</a:t>
            </a:r>
            <a:endParaRPr lang="ko-KR" altLang="en-US" err="1"/>
          </a:p>
        </p:txBody>
      </p:sp>
      <p:pic>
        <p:nvPicPr>
          <p:cNvPr id="5" name="그림 5" descr="조합165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4300" y="7506"/>
            <a:ext cx="5282040" cy="6770248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>
                <a:latin typeface="휴먼매직체"/>
                <a:ea typeface="휴먼매직체"/>
              </a:rPr>
              <a:t>20171644</a:t>
            </a:r>
          </a:p>
          <a:p>
            <a:endParaRPr lang="ko-KR" altLang="en-US">
              <a:latin typeface="휴먼매직체"/>
              <a:ea typeface="휴먼매직체"/>
            </a:endParaRPr>
          </a:p>
        </p:txBody>
      </p:sp>
    </p:spTree>
    <p:extLst>
      <p:ext uri="{BB962C8B-B14F-4D97-AF65-F5344CB8AC3E}">
        <p14:creationId xmlns:p14="http://schemas.microsoft.com/office/powerpoint/2010/main" val="311920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휴먼매직체"/>
                <a:ea typeface="휴먼매직체"/>
              </a:rPr>
              <a:t>codename </a:t>
            </a:r>
            <a:r>
              <a:rPr lang="ko-KR" altLang="en-US" err="1">
                <a:latin typeface="휴먼매직체"/>
                <a:ea typeface="휴먼매직체"/>
              </a:rPr>
              <a:t>오예린</a:t>
            </a:r>
            <a:endParaRPr lang="ko-KR" altLang="en-US" err="1"/>
          </a:p>
        </p:txBody>
      </p:sp>
      <p:pic>
        <p:nvPicPr>
          <p:cNvPr id="5" name="그림 5" descr="조합164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2871" y="276225"/>
            <a:ext cx="6320251" cy="6084464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>
                <a:latin typeface="휴먼매직체"/>
                <a:ea typeface="휴먼매직체"/>
              </a:rPr>
              <a:t>20171650</a:t>
            </a:r>
          </a:p>
          <a:p>
            <a:endParaRPr lang="ko-KR" altLang="en-US">
              <a:latin typeface="휴먼매직체"/>
              <a:ea typeface="휴먼매직체"/>
            </a:endParaRPr>
          </a:p>
        </p:txBody>
      </p:sp>
    </p:spTree>
    <p:extLst>
      <p:ext uri="{BB962C8B-B14F-4D97-AF65-F5344CB8AC3E}">
        <p14:creationId xmlns:p14="http://schemas.microsoft.com/office/powerpoint/2010/main" val="94601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휴먼매직체"/>
                <a:ea typeface="휴먼매직체"/>
              </a:rPr>
              <a:t>감사합니다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br>
              <a:rPr lang="en-US" altLang="ko-KR">
                <a:solidFill>
                  <a:schemeClr val="tx1"/>
                </a:solidFill>
                <a:latin typeface="+mn-ea"/>
                <a:cs typeface="+mn-ea"/>
              </a:rPr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1364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Parcel</vt:lpstr>
      <vt:lpstr>6조 조합의 수 계산 과제</vt:lpstr>
      <vt:lpstr>codename 서현재</vt:lpstr>
      <vt:lpstr>codename 송지영</vt:lpstr>
      <vt:lpstr>codename 안중민</vt:lpstr>
      <vt:lpstr>codename 오예린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6조 조합의 수 계산 과제</dc:title>
  <cp:revision>1</cp:revision>
  <dcterms:modified xsi:type="dcterms:W3CDTF">2017-09-26T02:22:24Z</dcterms:modified>
</cp:coreProperties>
</file>