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slide" Target="slides/slide1.xml"></Relationship><Relationship Id="rId3" Type="http://schemas.openxmlformats.org/officeDocument/2006/relationships/slide" Target="slides/slide2.xml"></Relationship><Relationship Id="rId4" Type="http://schemas.openxmlformats.org/officeDocument/2006/relationships/slide" Target="slides/slide3.xml"></Relationship><Relationship Id="rId5" Type="http://schemas.openxmlformats.org/officeDocument/2006/relationships/slide" Target="slides/slide4.xml"></Relationship><Relationship Id="rId6" Type="http://schemas.openxmlformats.org/officeDocument/2006/relationships/slide" Target="slides/slide5.xml"></Relationship><Relationship Id="rId7" Type="http://schemas.openxmlformats.org/officeDocument/2006/relationships/slide" Target="slides/slide6.xml"></Relationship><Relationship Id="rId8" Type="http://schemas.openxmlformats.org/officeDocument/2006/relationships/slide" Target="slides/slide7.xml"></Relationship><Relationship Id="rId9" Type="http://schemas.openxmlformats.org/officeDocument/2006/relationships/theme" Target="theme/theme1.xml"></Relationship><Relationship Id="rId10" Type="http://schemas.openxmlformats.org/officeDocument/2006/relationships/presProps" Target="presProps.xml"></Relationship><Relationship Id="rId11" Type="http://schemas.openxmlformats.org/officeDocument/2006/relationships/viewProps" Target="viewProps.xml"></Relationship><Relationship Id="rId12" Type="http://schemas.openxmlformats.org/officeDocument/2006/relationships/tableStyles" Target="tableStyle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2017-10-31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2017-10-31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2017-10-31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2017-10-31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2017-10-31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2017-10-31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2017-10-31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2017-10-31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2017-10-31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2017-10-31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2017-10-31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2017-10-31</a:t>
            </a:fld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29888541.jpe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9312918467.jpe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76207936334.jpe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68810946500.jpe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6조 pyQt 코드 리뷰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서현재, 송지영, 안중민, 오예린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Task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925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pyQt를 이용하여 data 파일을 관리하는 GUI 프로그램을 제작한다.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기능은 Add, Del, Find, Inc, Show 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UI 제작 -&gt; 기능 구현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406400"/>
            <a:ext cx="10973435" cy="1011555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Code Review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C:/Users/ìíì¬/AppData/Roaming/PolarisOffice/ETemp/8532_11545416/fImage729888541.jpeg"/>
          <p:cNvPicPr>
            <a:picLocks noChangeAspect="1"/>
          </p:cNvPicPr>
          <p:nvPr>
            <p:ph type="obj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72440" y="826135"/>
            <a:ext cx="8039735" cy="53009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C:/Users/ìíì¬/AppData/Roaming/PolarisOffice/ETemp/8532_11545416/fImage89312918467.jpeg"/>
          <p:cNvPicPr>
            <a:picLocks noChangeAspect="1"/>
          </p:cNvPicPr>
          <p:nvPr>
            <p:ph type="obj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95325" y="78740"/>
            <a:ext cx="8252460" cy="67030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ìíì¬/AppData/Roaming/PolarisOffice/ETemp/8532_11545416/fImage7620793633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6925" y="0"/>
            <a:ext cx="871029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ìíì¬/AppData/Roaming/PolarisOffice/ETemp/8532_11545416/fImage68810946500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60450" y="72390"/>
            <a:ext cx="8314055" cy="67138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0</Paragraphs>
  <Words>28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따뜻한콜라</dc:creator>
  <cp:lastModifiedBy>따뜻한콜라</cp:lastModifiedBy>
</cp:coreProperties>
</file>