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소프트웨어 프로젝트</a:t>
            </a:r>
            <a:br>
              <a:rPr lang="en-US"/>
            </a:br>
            <a:r>
              <a:rPr lang="ko-KR" altLang="en-US">
                <a:ea typeface="맑은 고딕"/>
              </a:rPr>
              <a:t>6조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20171632 </a:t>
            </a:r>
            <a:r>
              <a:rPr lang="ko-KR" altLang="en-US" err="1">
                <a:ea typeface="맑은 고딕"/>
              </a:rPr>
              <a:t>서현재</a:t>
            </a:r>
          </a:p>
          <a:p>
            <a:r>
              <a:rPr lang="ko-KR" altLang="en-US">
                <a:ea typeface="맑은 고딕"/>
              </a:rPr>
              <a:t>20171638 </a:t>
            </a:r>
            <a:r>
              <a:rPr lang="ko-KR" altLang="en-US" err="1">
                <a:ea typeface="맑은 고딕"/>
              </a:rPr>
              <a:t>송지영</a:t>
            </a:r>
          </a:p>
          <a:p>
            <a:r>
              <a:rPr lang="ko-KR" altLang="en-US">
                <a:ea typeface="맑은 고딕"/>
              </a:rPr>
              <a:t>20171644 </a:t>
            </a:r>
            <a:r>
              <a:rPr lang="ko-KR" altLang="en-US" err="1">
                <a:ea typeface="맑은 고딕"/>
              </a:rPr>
              <a:t>안중민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설명</a:t>
            </a:r>
            <a:endParaRPr lang="ko-KR" altLang="en-US"/>
          </a:p>
        </p:txBody>
      </p:sp>
      <p:pic>
        <p:nvPicPr>
          <p:cNvPr id="5" name="그림 5" descr="소프2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61" r="8861"/>
          <a:stretch/>
        </p:blipFill>
        <p:spPr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1. n 이라는 입력 값</a:t>
            </a:r>
          </a:p>
          <a:p>
            <a:r>
              <a:rPr lang="ko-KR" altLang="en-US" sz="2000">
                <a:ea typeface="맑은 고딕"/>
              </a:rPr>
              <a:t>2. n 이 -1 일 경우</a:t>
            </a:r>
          </a:p>
          <a:p>
            <a:r>
              <a:rPr lang="ko-KR" altLang="en-US" sz="2000">
                <a:ea typeface="맑은 고딕"/>
              </a:rPr>
              <a:t>3. factorial 이라는 변수 정의</a:t>
            </a:r>
          </a:p>
          <a:p>
            <a:r>
              <a:rPr lang="ko-KR" altLang="en-US" sz="2000">
                <a:ea typeface="맑은 고딕"/>
              </a:rPr>
              <a:t>4. for loop</a:t>
            </a:r>
          </a:p>
          <a:p>
            <a:r>
              <a:rPr lang="ko-KR" altLang="en-US" sz="2000">
                <a:ea typeface="맑은 고딕"/>
              </a:rPr>
              <a:t>5. 계산</a:t>
            </a:r>
          </a:p>
          <a:p>
            <a:r>
              <a:rPr lang="ko-KR" altLang="en-US" sz="2000">
                <a:ea typeface="맑은 고딕"/>
              </a:rPr>
              <a:t>6. i 가 n 값에 도달 </a:t>
            </a:r>
            <a:r>
              <a:rPr lang="ko-KR" altLang="en-US" sz="2000" err="1">
                <a:ea typeface="맑은 고딕"/>
              </a:rPr>
              <a:t>했을때</a:t>
            </a:r>
          </a:p>
          <a:p>
            <a:r>
              <a:rPr lang="ko-KR" altLang="en-US" sz="2000">
                <a:ea typeface="맑은 고딕"/>
              </a:rPr>
              <a:t>7. </a:t>
            </a:r>
            <a:r>
              <a:rPr lang="ko-KR" altLang="en-US" sz="2000" err="1">
                <a:ea typeface="맑은 고딕"/>
              </a:rPr>
              <a:t>팩토리얼</a:t>
            </a:r>
            <a:r>
              <a:rPr lang="ko-KR" altLang="en-US" sz="2000">
                <a:ea typeface="맑은 고딕"/>
              </a:rPr>
              <a:t> 값 출력</a:t>
            </a:r>
          </a:p>
          <a:p>
            <a:r>
              <a:rPr lang="ko-KR" altLang="en-US" sz="2000">
                <a:ea typeface="맑은 고딕"/>
              </a:rPr>
              <a:t>8. 다음 값 입력</a:t>
            </a:r>
          </a:p>
        </p:txBody>
      </p:sp>
    </p:spTree>
    <p:extLst>
      <p:ext uri="{BB962C8B-B14F-4D97-AF65-F5344CB8AC3E}">
        <p14:creationId xmlns:p14="http://schemas.microsoft.com/office/powerpoint/2010/main" val="10064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변천사</a:t>
            </a:r>
            <a:br>
              <a:rPr lang="en-US">
                <a:latin typeface="+mj-ea"/>
                <a:cs typeface="+mj-ea"/>
              </a:rPr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5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수정 전 코드</a:t>
            </a:r>
            <a:endParaRPr lang="ko-KR" altLang="en-US"/>
          </a:p>
        </p:txBody>
      </p:sp>
      <p:pic>
        <p:nvPicPr>
          <p:cNvPr id="5" name="그림 5" descr="소프발표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10" t="734" r="14423"/>
          <a:stretch/>
        </p:blipFill>
        <p:spPr>
          <a:xfrm>
            <a:off x="4773613" y="1046856"/>
            <a:ext cx="7364225" cy="482530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* factorial 이란 변수의 정의가 while문 밖에 있어 변수 초기화가 되지 않는 </a:t>
            </a:r>
            <a:r>
              <a:rPr lang="ko-KR" altLang="en-US" sz="2000" err="1">
                <a:ea typeface="맑은 고딕"/>
              </a:rPr>
              <a:t>문제발생</a:t>
            </a:r>
            <a:r>
              <a:rPr lang="ko-KR" altLang="en-US" sz="2000">
                <a:ea typeface="맑은 고딕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5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수정 후 코드</a:t>
            </a:r>
            <a:endParaRPr lang="ko-KR" altLang="en-US"/>
          </a:p>
        </p:txBody>
      </p:sp>
      <p:pic>
        <p:nvPicPr>
          <p:cNvPr id="5" name="그림 5" descr="소프2.JPG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61" r="8861"/>
          <a:stretch/>
        </p:blipFill>
        <p:spPr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* factorial 이란 변수를 while문 안에서 정의 함으로써 수정 전 문제였던 변수 초기화의 문제를 해결하였다.</a:t>
            </a:r>
          </a:p>
        </p:txBody>
      </p:sp>
    </p:spTree>
    <p:extLst>
      <p:ext uri="{BB962C8B-B14F-4D97-AF65-F5344CB8AC3E}">
        <p14:creationId xmlns:p14="http://schemas.microsoft.com/office/powerpoint/2010/main" val="186498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감사합니다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소프트웨어 프로젝트 6조</vt:lpstr>
      <vt:lpstr>코드 설명</vt:lpstr>
      <vt:lpstr>코드 변천사 </vt:lpstr>
      <vt:lpstr>수정 전 코드</vt:lpstr>
      <vt:lpstr>수정 후 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 6조</dc:title>
  <cp:revision>1</cp:revision>
  <dcterms:modified xsi:type="dcterms:W3CDTF">2017-09-07T02:28:19Z</dcterms:modified>
</cp:coreProperties>
</file>