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소프트웨어프로젝트2</a:t>
            </a:r>
            <a:br>
              <a:rPr lang="en-US">
                <a:latin typeface="+mj-ea"/>
                <a:cs typeface="+mj-ea"/>
              </a:rPr>
            </a:br>
            <a:r>
              <a:rPr lang="ko-KR" altLang="en-US">
                <a:ea typeface="맑은 고딕"/>
              </a:rPr>
              <a:t>6조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서현재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송지영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안중민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오예린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그림 4" descr="6조피보나치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51" y="38100"/>
            <a:ext cx="6999003" cy="65632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>
                <a:solidFill>
                  <a:schemeClr val="bg1"/>
                </a:solidFill>
                <a:ea typeface="맑은 고딕"/>
              </a:rPr>
              <a:t>6조 대표코드</a:t>
            </a:r>
            <a:br>
              <a:rPr lang="en-US" sz="4800">
                <a:solidFill>
                  <a:schemeClr val="bg1"/>
                </a:solidFill>
              </a:rPr>
            </a:br>
            <a:br>
              <a:rPr lang="en-US" sz="4800">
                <a:solidFill>
                  <a:schemeClr val="bg1"/>
                </a:solidFill>
              </a:rPr>
            </a:br>
            <a:r>
              <a:rPr lang="en-US" altLang="en-US" sz="4800">
                <a:solidFill>
                  <a:schemeClr val="bg1"/>
                </a:solidFill>
                <a:ea typeface="맑은 고딕"/>
              </a:rPr>
              <a:t>by 송지영</a:t>
            </a:r>
            <a:endParaRPr lang="en-US" alt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감사합니다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소프트웨어프로젝트2 6조 발표</vt:lpstr>
      <vt:lpstr>6조 대표코드  by 송지영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소프트웨어프로젝트2 6조 발표</dc:title>
  <cp:revision>1</cp:revision>
  <dcterms:modified xsi:type="dcterms:W3CDTF">2017-10-11T11:07:06Z</dcterms:modified>
</cp:coreProperties>
</file>