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>
                <a:ea typeface="맑은 고딕"/>
              </a:rPr>
              <a:t>TEAM6 데이터 레코드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5" descr="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100" y="285750"/>
            <a:ext cx="5057437" cy="5750218"/>
          </a:xfrm>
          <a:prstGeom prst="rect">
            <a:avLst/>
          </a:prstGeom>
        </p:spPr>
      </p:pic>
      <p:pic>
        <p:nvPicPr>
          <p:cNvPr id="7" name="그림 7" descr="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0930" y="390525"/>
            <a:ext cx="5924653" cy="57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TEAM6 데이터 레코드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TEAM6 데이터 레코드</dc:title>
  <cp:revision>1</cp:revision>
  <dcterms:modified xsi:type="dcterms:W3CDTF">2017-09-14T02:18:51Z</dcterms:modified>
</cp:coreProperties>
</file>