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ea typeface="맑은 고딕"/>
              </a:rPr>
              <a:t>소프트웨어프로젝트2</a:t>
            </a:r>
            <a:br>
              <a:rPr lang="en-US">
                <a:latin typeface="+mj-ea"/>
                <a:cs typeface="+mj-ea"/>
              </a:rPr>
            </a:br>
            <a:r>
              <a:rPr lang="ko-KR" altLang="en-US">
                <a:ea typeface="맑은 고딕"/>
              </a:rPr>
              <a:t>6조 발표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err="1">
                <a:ea typeface="맑은 고딕"/>
              </a:rPr>
              <a:t>서현재</a:t>
            </a:r>
            <a:r>
              <a:rPr lang="ko-KR" altLang="en-US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송지영</a:t>
            </a:r>
            <a:r>
              <a:rPr lang="ko-KR" altLang="en-US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안중민</a:t>
            </a:r>
            <a:r>
              <a:rPr lang="ko-KR" altLang="en-US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오예린</a:t>
            </a: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그림 4" descr="6조피보나치-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2551" y="38100"/>
            <a:ext cx="6999003" cy="656323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4800">
                <a:solidFill>
                  <a:schemeClr val="bg1"/>
                </a:solidFill>
                <a:ea typeface="맑은 고딕"/>
              </a:rPr>
              <a:t>6조 대표코드</a:t>
            </a:r>
            <a:br>
              <a:rPr lang="en-US" sz="4800">
                <a:solidFill>
                  <a:schemeClr val="bg1"/>
                </a:solidFill>
              </a:rPr>
            </a:br>
            <a:br>
              <a:rPr lang="en-US" sz="4800">
                <a:solidFill>
                  <a:schemeClr val="bg1"/>
                </a:solidFill>
              </a:rPr>
            </a:br>
            <a:r>
              <a:rPr lang="en-US" altLang="en-US" sz="4800">
                <a:solidFill>
                  <a:schemeClr val="bg1"/>
                </a:solidFill>
                <a:ea typeface="맑은 고딕"/>
              </a:rPr>
              <a:t>by 송지영</a:t>
            </a:r>
            <a:endParaRPr lang="en-US" altLang="en-US" sz="4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45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코드 by</a:t>
            </a:r>
            <a:r>
              <a:rPr lang="ko-KR" altLang="en-US" err="1">
                <a:ea typeface="맑은 고딕"/>
              </a:rPr>
              <a:t>서현재</a:t>
            </a:r>
            <a:endParaRPr lang="ko-KR" altLang="en-US" err="1"/>
          </a:p>
        </p:txBody>
      </p:sp>
      <p:pic>
        <p:nvPicPr>
          <p:cNvPr id="5" name="그림 5" descr="6조피보나치-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3050" y="152400"/>
            <a:ext cx="6175168" cy="6390767"/>
          </a:xfrm>
          <a:prstGeom prst="rect">
            <a:avLst/>
          </a:prstGeom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08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코드 by</a:t>
            </a:r>
            <a:r>
              <a:rPr lang="ko-KR" altLang="en-US" err="1">
                <a:ea typeface="맑은 고딕"/>
              </a:rPr>
              <a:t>안중민</a:t>
            </a:r>
            <a:endParaRPr lang="ko-KR" altLang="en-US" err="1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7" descr="6조피보나치-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8300" y="333375"/>
            <a:ext cx="6002752" cy="608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코드 by</a:t>
            </a:r>
            <a:r>
              <a:rPr lang="ko-KR" altLang="en-US" err="1">
                <a:ea typeface="맑은 고딕"/>
              </a:rPr>
              <a:t>오예린</a:t>
            </a:r>
            <a:endParaRPr lang="ko-KR" altLang="en-US" err="1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7" descr="6조피보나치-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7325" y="104775"/>
            <a:ext cx="6283986" cy="652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27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감사합니다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039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테마</vt:lpstr>
      <vt:lpstr>소프트웨어프로젝트2 6조 발표</vt:lpstr>
      <vt:lpstr>6조 대표코드  by 송지영</vt:lpstr>
      <vt:lpstr>코드 by서현재</vt:lpstr>
      <vt:lpstr>코드 by안중민</vt:lpstr>
      <vt:lpstr>코드 by오예린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소프트웨어프로젝트2 6조 발표</dc:title>
  <cp:revision>1</cp:revision>
  <dcterms:modified xsi:type="dcterms:W3CDTF">2017-10-11T11:13:23Z</dcterms:modified>
</cp:coreProperties>
</file>