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2017-11-14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29273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8027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92081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6조 계산기 과제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2000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20171632 서현재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20171638 송지영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20171644 안중민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20171650 오예린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Assignment7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ìíì¬/AppData/Roaming/PolarisOffice/ETemp/13992_11734768/fImage38292734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455285" y="275590"/>
            <a:ext cx="6366510" cy="6350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Assignment8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ìíì¬/AppData/Roaming/PolarisOffice/ETemp/13992_11734768/fImage42802778467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478270" y="92075"/>
            <a:ext cx="5005070" cy="67691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Assignment8 </a:t>
            </a: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(calcFunction.py)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ìíì¬/AppData/Roaming/PolarisOffice/ETemp/13992_11734768/fImage2292081633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49620" y="262255"/>
            <a:ext cx="6227445" cy="6323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따뜻한콜라</dc:creator>
  <cp:lastModifiedBy>따뜻한콜라</cp:lastModifiedBy>
</cp:coreProperties>
</file>