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3"/>
  </p:notes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315" r:id="rId11"/>
    <p:sldId id="266" r:id="rId12"/>
    <p:sldId id="264" r:id="rId13"/>
    <p:sldId id="265" r:id="rId14"/>
    <p:sldId id="267" r:id="rId15"/>
    <p:sldId id="268" r:id="rId16"/>
    <p:sldId id="269" r:id="rId17"/>
    <p:sldId id="270" r:id="rId18"/>
    <p:sldId id="31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96" r:id="rId32"/>
    <p:sldId id="283" r:id="rId33"/>
    <p:sldId id="284" r:id="rId34"/>
    <p:sldId id="285" r:id="rId35"/>
    <p:sldId id="287" r:id="rId36"/>
    <p:sldId id="288" r:id="rId37"/>
    <p:sldId id="318" r:id="rId38"/>
    <p:sldId id="297" r:id="rId39"/>
    <p:sldId id="289" r:id="rId40"/>
    <p:sldId id="290" r:id="rId41"/>
    <p:sldId id="291" r:id="rId42"/>
    <p:sldId id="293" r:id="rId43"/>
    <p:sldId id="319" r:id="rId44"/>
    <p:sldId id="294" r:id="rId45"/>
    <p:sldId id="295" r:id="rId46"/>
    <p:sldId id="320" r:id="rId47"/>
    <p:sldId id="321" r:id="rId48"/>
    <p:sldId id="300" r:id="rId49"/>
    <p:sldId id="301" r:id="rId50"/>
    <p:sldId id="302" r:id="rId51"/>
    <p:sldId id="305" r:id="rId52"/>
    <p:sldId id="303" r:id="rId53"/>
    <p:sldId id="314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D04"/>
    <a:srgbClr val="ECD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1" autoAdjust="0"/>
  </p:normalViewPr>
  <p:slideViewPr>
    <p:cSldViewPr>
      <p:cViewPr varScale="1">
        <p:scale>
          <a:sx n="79" d="100"/>
          <a:sy n="79" d="100"/>
        </p:scale>
        <p:origin x="108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4C1B-0894-4134-9CA4-8F5FC197E63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D9D0F-8F6E-47F1-AC3C-16562B25E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Settings.py -&gt; database</a:t>
            </a:r>
            <a:r>
              <a:rPr lang="ko-KR" altLang="en-US" dirty="0"/>
              <a:t>에 보면 </a:t>
            </a:r>
            <a:r>
              <a:rPr lang="en-US" altLang="ko-KR" dirty="0" err="1"/>
              <a:t>sqlite</a:t>
            </a:r>
            <a:r>
              <a:rPr lang="ko-KR" altLang="en-US" dirty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값으로 되어있음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Sqlite</a:t>
            </a:r>
            <a:r>
              <a:rPr lang="ko-KR" altLang="en-US" dirty="0"/>
              <a:t>는 소규모 프로젝트에 적합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기본값이 </a:t>
            </a:r>
            <a:r>
              <a:rPr lang="en-US" altLang="ko-KR" dirty="0"/>
              <a:t>Get</a:t>
            </a:r>
            <a:r>
              <a:rPr lang="ko-KR" altLang="en-US" dirty="0"/>
              <a:t>으로 설정되어 있기 때문에 </a:t>
            </a:r>
            <a:r>
              <a:rPr lang="en-US" altLang="ko-KR" dirty="0"/>
              <a:t>Post</a:t>
            </a:r>
            <a:r>
              <a:rPr lang="ko-KR" altLang="en-US" dirty="0"/>
              <a:t>를 사용할 때에는 </a:t>
            </a:r>
            <a:r>
              <a:rPr lang="en-US" altLang="ko-KR" dirty="0"/>
              <a:t>method</a:t>
            </a:r>
            <a:r>
              <a:rPr lang="ko-KR" altLang="en-US" dirty="0"/>
              <a:t>를 이용하여 명시해 </a:t>
            </a:r>
            <a:r>
              <a:rPr lang="ko-KR" altLang="en-US" dirty="0" err="1"/>
              <a:t>줘야함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예시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Path</a:t>
            </a:r>
            <a:r>
              <a:rPr lang="ko-KR" altLang="en-US" dirty="0"/>
              <a:t>를 추가한다고 반드시 </a:t>
            </a:r>
            <a:r>
              <a:rPr lang="en-US" altLang="ko-KR" dirty="0" err="1"/>
              <a:t>url</a:t>
            </a:r>
            <a:r>
              <a:rPr lang="ko-KR" altLang="en-US" dirty="0"/>
              <a:t>을 띄우는 것은 아님</a:t>
            </a:r>
            <a:endParaRPr lang="en-US" altLang="ko-KR" dirty="0"/>
          </a:p>
          <a:p>
            <a:r>
              <a:rPr lang="en-US" altLang="ko-KR" dirty="0"/>
              <a:t>create </a:t>
            </a:r>
            <a:r>
              <a:rPr lang="ko-KR" altLang="en-US" dirty="0"/>
              <a:t>함수를 실행하라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3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기본값이 </a:t>
            </a:r>
            <a:r>
              <a:rPr lang="en-US" altLang="ko-KR" dirty="0"/>
              <a:t>Get</a:t>
            </a:r>
            <a:r>
              <a:rPr lang="ko-KR" altLang="en-US" dirty="0"/>
              <a:t>으로 설정되어 있기 때문에 </a:t>
            </a:r>
            <a:r>
              <a:rPr lang="en-US" altLang="ko-KR" dirty="0"/>
              <a:t>Post</a:t>
            </a:r>
            <a:r>
              <a:rPr lang="ko-KR" altLang="en-US" dirty="0"/>
              <a:t>를 사용할 때에는 </a:t>
            </a:r>
            <a:r>
              <a:rPr lang="en-US" altLang="ko-KR" dirty="0"/>
              <a:t>method</a:t>
            </a:r>
            <a:r>
              <a:rPr lang="ko-KR" altLang="en-US" dirty="0"/>
              <a:t>를 이용하여 명시해 </a:t>
            </a:r>
            <a:r>
              <a:rPr lang="ko-KR" altLang="en-US" dirty="0" err="1"/>
              <a:t>줘야함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예시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Django</a:t>
            </a:r>
            <a:r>
              <a:rPr lang="ko-KR" altLang="en-US" dirty="0"/>
              <a:t>와 데이터베이스는 별개의 것이기 때문에 적용시키는 과정이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4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8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전달받은 객체를 </a:t>
            </a:r>
            <a:r>
              <a:rPr lang="ko-KR" altLang="en-US" dirty="0" err="1"/>
              <a:t>쿼리셋</a:t>
            </a:r>
            <a:endParaRPr lang="en-US" altLang="ko-KR" dirty="0"/>
          </a:p>
          <a:p>
            <a:r>
              <a:rPr lang="ko-KR" altLang="en-US" dirty="0" err="1"/>
              <a:t>쿼리셋을</a:t>
            </a:r>
            <a:r>
              <a:rPr lang="ko-KR" altLang="en-US" dirty="0"/>
              <a:t> 활용할 수 있게끔 하는 것이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ko-KR" altLang="en-US" dirty="0"/>
              <a:t>모델</a:t>
            </a:r>
            <a:r>
              <a:rPr lang="en-US" altLang="ko-KR" dirty="0"/>
              <a:t>.</a:t>
            </a:r>
            <a:r>
              <a:rPr lang="ko-KR" altLang="en-US" dirty="0" err="1"/>
              <a:t>쿼리셋</a:t>
            </a:r>
            <a:r>
              <a:rPr lang="en-US" altLang="ko-KR" dirty="0"/>
              <a:t>.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8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Detail.html</a:t>
            </a:r>
            <a:r>
              <a:rPr lang="ko-KR" altLang="en-US" dirty="0"/>
              <a:t>은 하나만 만듦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Detail.html</a:t>
            </a:r>
            <a:r>
              <a:rPr lang="ko-KR" altLang="en-US" dirty="0"/>
              <a:t>은 하나만 만듦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번호의 객체를 가져올 수 있어야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4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D9D0F-8F6E-47F1-AC3C-16562B25E0B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6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3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6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52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69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98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3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CC0E-78DB-4B1C-9A86-8FEBB88C5EF9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11BA-CB58-46B3-A714-2C4B6A32C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cordingbetter.com/django/2017/06/05/Django-Model-Field-Referenc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/>
              <a:t>Django</a:t>
            </a:r>
            <a:r>
              <a:rPr lang="en-US" altLang="ko-KR" b="1" dirty="0"/>
              <a:t> </a:t>
            </a:r>
            <a:r>
              <a:rPr lang="ko-KR" altLang="en-US" b="1" dirty="0"/>
              <a:t>강의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8772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by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오재엽</a:t>
            </a:r>
          </a:p>
        </p:txBody>
      </p:sp>
    </p:spTree>
    <p:extLst>
      <p:ext uri="{BB962C8B-B14F-4D97-AF65-F5344CB8AC3E}">
        <p14:creationId xmlns:p14="http://schemas.microsoft.com/office/powerpoint/2010/main" val="14668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39"/>
            <a:ext cx="6192688" cy="254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5567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blog/admin.py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478786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</a:t>
            </a:r>
            <a:r>
              <a:rPr lang="ko-KR" altLang="en-US" dirty="0"/>
              <a:t>에 있는 </a:t>
            </a:r>
            <a:r>
              <a:rPr lang="en-US" altLang="ko-KR" dirty="0"/>
              <a:t>Blog class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</a:t>
            </a:r>
            <a:r>
              <a:rPr lang="en-US" altLang="ko-KR" dirty="0"/>
              <a:t>admin</a:t>
            </a:r>
            <a:r>
              <a:rPr lang="ko-KR" altLang="en-US" dirty="0"/>
              <a:t>사이트에 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3738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을 데이터베이스에 적용시키기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python manage.py </a:t>
            </a:r>
            <a:r>
              <a:rPr lang="en-US" altLang="ko-KR" dirty="0" err="1"/>
              <a:t>makemigrations</a:t>
            </a:r>
            <a:r>
              <a:rPr lang="en-US" altLang="ko-KR" dirty="0"/>
              <a:t>       </a:t>
            </a:r>
            <a:r>
              <a:rPr lang="en-US" altLang="ko-KR" sz="1600" dirty="0"/>
              <a:t>DB</a:t>
            </a:r>
            <a:r>
              <a:rPr lang="ko-KR" altLang="en-US" sz="1600" dirty="0"/>
              <a:t>가 알아들을 수 있도록 번역</a:t>
            </a:r>
            <a:endParaRPr lang="en-US" altLang="ko-KR" sz="1600" dirty="0"/>
          </a:p>
          <a:p>
            <a:r>
              <a:rPr lang="en-US" altLang="ko-KR" dirty="0"/>
              <a:t>$ python manage.py migrate                   </a:t>
            </a:r>
            <a:r>
              <a:rPr lang="en-US" altLang="ko-KR" sz="1600" dirty="0"/>
              <a:t>DB</a:t>
            </a:r>
            <a:r>
              <a:rPr lang="ko-KR" altLang="en-US" sz="1600" dirty="0"/>
              <a:t>에 내용을 적용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93" y="4005064"/>
            <a:ext cx="13817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93" y="3719802"/>
            <a:ext cx="1296144" cy="122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67944" y="4221088"/>
            <a:ext cx="1296144" cy="2880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79912" y="328498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이런이런</a:t>
            </a:r>
            <a:r>
              <a:rPr lang="ko-KR" altLang="en-US" sz="1400" dirty="0"/>
              <a:t> 필드들을 적용시킬 거야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90514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python manage.py </a:t>
            </a:r>
            <a:r>
              <a:rPr lang="en-US" altLang="ko-KR" dirty="0" err="1"/>
              <a:t>createsuperuser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132856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Username (leave blank to use 'win7'):</a:t>
            </a:r>
          </a:p>
          <a:p>
            <a:r>
              <a:rPr lang="en-US" altLang="ko-KR" dirty="0"/>
              <a:t>Email address: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Password (again):</a:t>
            </a:r>
          </a:p>
          <a:p>
            <a:r>
              <a:rPr lang="en-US" altLang="ko-KR" dirty="0" err="1"/>
              <a:t>Superuser</a:t>
            </a:r>
            <a:r>
              <a:rPr lang="en-US" altLang="ko-KR" dirty="0"/>
              <a:t> created successfully.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88718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비밀번호는 입력해도 아무것도 </a:t>
            </a:r>
            <a:r>
              <a:rPr lang="ko-KR" altLang="en-US" dirty="0" err="1"/>
              <a:t>안나옴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9401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84784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확인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$ python manage.py </a:t>
            </a:r>
            <a:r>
              <a:rPr lang="en-US" altLang="ko-KR" dirty="0" err="1"/>
              <a:t>runserver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127.0.0.1:8000/admin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13276"/>
            <a:ext cx="3012273" cy="22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239852" y="3733206"/>
            <a:ext cx="684076" cy="43204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840724"/>
            <a:ext cx="4955590" cy="224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67945" y="4165254"/>
            <a:ext cx="4824535" cy="70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5604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7"/>
            <a:ext cx="3600400" cy="196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556792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글을 작성하면 </a:t>
            </a:r>
            <a:r>
              <a:rPr lang="en-US" altLang="ko-KR" sz="1600" dirty="0"/>
              <a:t>Blog object (1)</a:t>
            </a:r>
            <a:r>
              <a:rPr lang="ko-KR" altLang="en-US" sz="1600" dirty="0"/>
              <a:t>이라는 이름으로 생성됨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492006"/>
            <a:ext cx="4095308" cy="13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5373216"/>
            <a:ext cx="1844112" cy="449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98" y="4643975"/>
            <a:ext cx="3360043" cy="102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716016" y="4941168"/>
            <a:ext cx="432048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5914147"/>
            <a:ext cx="2016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title</a:t>
            </a:r>
            <a:r>
              <a:rPr lang="ko-KR" altLang="en-US" sz="1500" dirty="0"/>
              <a:t>로 이름 바꾸기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8089" y="5462890"/>
            <a:ext cx="15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매직 </a:t>
            </a:r>
            <a:r>
              <a:rPr lang="ko-KR" altLang="en-US" sz="1600" dirty="0" err="1">
                <a:solidFill>
                  <a:schemeClr val="bg1"/>
                </a:solidFill>
              </a:rPr>
              <a:t>메소드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0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작성한 내용들을 화면에 띄우기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0" y="1829941"/>
            <a:ext cx="52482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53136"/>
            <a:ext cx="2657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0001" y="1412776"/>
            <a:ext cx="31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000" y="3789040"/>
            <a:ext cx="23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42930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templates/home.html</a:t>
            </a:r>
            <a:endParaRPr lang="ko-KR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6" y="4219748"/>
            <a:ext cx="3914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7704" y="292494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87824" y="3032956"/>
            <a:ext cx="33123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00190" y="2852936"/>
            <a:ext cx="19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Blog</a:t>
            </a:r>
            <a:r>
              <a:rPr lang="ko-KR" altLang="en-US" sz="1600" dirty="0"/>
              <a:t>의 데이터들을 가져옴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쿼리셋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40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87" y="1988839"/>
            <a:ext cx="4132801" cy="327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141277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읭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바로 사용하는 것이 아니라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</a:t>
            </a:r>
            <a:r>
              <a:rPr lang="en-US" altLang="ko-KR" dirty="0"/>
              <a:t>.</a:t>
            </a:r>
            <a:r>
              <a:rPr lang="ko-KR" altLang="en-US" dirty="0" err="1"/>
              <a:t>쿼리셋</a:t>
            </a:r>
            <a:r>
              <a:rPr lang="en-US" altLang="ko-KR" dirty="0"/>
              <a:t>.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641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7"/>
            <a:ext cx="2376264" cy="29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2708920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all : </a:t>
            </a:r>
            <a:r>
              <a:rPr lang="ko-KR" altLang="en-US" sz="1600" dirty="0"/>
              <a:t>객체에 있는 모든 </a:t>
            </a:r>
            <a:r>
              <a:rPr lang="ko-KR" altLang="en-US" sz="1600" dirty="0" err="1"/>
              <a:t>쿼리셋을</a:t>
            </a:r>
            <a:r>
              <a:rPr lang="ko-KR" altLang="en-US" sz="1600" dirty="0"/>
              <a:t> 가져옴</a:t>
            </a:r>
          </a:p>
        </p:txBody>
      </p:sp>
    </p:spTree>
    <p:extLst>
      <p:ext uri="{BB962C8B-B14F-4D97-AF65-F5344CB8AC3E}">
        <p14:creationId xmlns:p14="http://schemas.microsoft.com/office/powerpoint/2010/main" val="26173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1675"/>
            <a:ext cx="4066778" cy="203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5567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6957" y="2276872"/>
            <a:ext cx="70291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7784" y="263691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27784" y="2852936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65103"/>
            <a:ext cx="6048672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27784" y="4653136"/>
            <a:ext cx="6480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27784" y="5085183"/>
            <a:ext cx="1008112" cy="288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27784" y="5373216"/>
            <a:ext cx="5040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1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확인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767686" cy="476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774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데이터베이스를 다루는 </a:t>
            </a: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935596" y="2200429"/>
            <a:ext cx="2520280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35596" y="2992517"/>
            <a:ext cx="2520280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596" y="3784605"/>
            <a:ext cx="2520280" cy="2088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7604" y="230823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짧은 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7604" y="310031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7604" y="393305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긴 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3648" y="1772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형식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2091253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이렇게 생긴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데이터 형식을 처리하기로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models.py</a:t>
            </a:r>
            <a:r>
              <a:rPr lang="ko-KR" altLang="en-US" sz="2000" dirty="0"/>
              <a:t>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Class</a:t>
            </a:r>
            <a:r>
              <a:rPr lang="ko-KR" altLang="en-US" sz="2000" dirty="0"/>
              <a:t>로 정의</a:t>
            </a:r>
            <a:r>
              <a:rPr lang="en-US" altLang="ko-KR" sz="2000" dirty="0"/>
              <a:t>!!</a:t>
            </a:r>
            <a:r>
              <a:rPr lang="ko-KR" altLang="en-US" sz="20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560" y="638132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 &amp; database </a:t>
            </a:r>
            <a:r>
              <a:rPr lang="ko-KR" altLang="en-US" sz="1600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314197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" y="1798340"/>
            <a:ext cx="44577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10" y="1844824"/>
            <a:ext cx="407158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211960" y="3356992"/>
            <a:ext cx="648072" cy="7920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75546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967036" cy="386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288746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9"/>
            <a:ext cx="450007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00577" y="3645024"/>
            <a:ext cx="2259255" cy="53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8" idx="0"/>
          </p:cNvCxnSpPr>
          <p:nvPr/>
        </p:nvCxnSpPr>
        <p:spPr>
          <a:xfrm>
            <a:off x="1887393" y="4182890"/>
            <a:ext cx="42811" cy="9883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0104" y="517123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body</a:t>
            </a:r>
            <a:r>
              <a:rPr lang="ko-KR" altLang="en-US" sz="1600" dirty="0"/>
              <a:t>의 </a:t>
            </a:r>
            <a:r>
              <a:rPr lang="en-US" altLang="ko-KR" sz="1600" dirty="0"/>
              <a:t>100</a:t>
            </a:r>
            <a:r>
              <a:rPr lang="ko-KR" altLang="en-US" sz="1600" dirty="0"/>
              <a:t>글자까지만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글자 수 제한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972" y="16873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01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1851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링크 달기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8" y="2759411"/>
            <a:ext cx="7176979" cy="349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5364088" y="350100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2040" y="239007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blog.body</a:t>
            </a:r>
            <a:r>
              <a:rPr lang="ko-KR" altLang="en-US" dirty="0"/>
              <a:t>를 </a:t>
            </a:r>
            <a:r>
              <a:rPr lang="en-US" altLang="ko-KR" dirty="0" err="1"/>
              <a:t>blog.summary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29908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7872619" cy="43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detail.html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214195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detail.html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7" y="1628800"/>
            <a:ext cx="774469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7109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700808"/>
            <a:ext cx="9212131" cy="217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detail.html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75656" y="350100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835696" y="3501008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4437112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 converter</a:t>
            </a:r>
          </a:p>
          <a:p>
            <a:endParaRPr lang="en-US" altLang="ko-KR" dirty="0"/>
          </a:p>
          <a:p>
            <a:r>
              <a:rPr lang="en-US" altLang="ko-KR" dirty="0"/>
              <a:t>blog/</a:t>
            </a:r>
            <a:r>
              <a:rPr lang="ko-KR" altLang="en-US" dirty="0"/>
              <a:t>정수 형태로 </a:t>
            </a:r>
            <a:r>
              <a:rPr lang="en-US" altLang="ko-KR" dirty="0" err="1"/>
              <a:t>url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만들겠다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&lt;type : </a:t>
            </a:r>
            <a:r>
              <a:rPr lang="ko-KR" altLang="en-US" dirty="0"/>
              <a:t>변수이름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str</a:t>
            </a:r>
            <a:r>
              <a:rPr lang="en-US" altLang="ko-KR" dirty="0"/>
              <a:t>, …</a:t>
            </a:r>
          </a:p>
        </p:txBody>
      </p:sp>
      <p:cxnSp>
        <p:nvCxnSpPr>
          <p:cNvPr id="47" name="꺾인 연결선 46"/>
          <p:cNvCxnSpPr/>
          <p:nvPr/>
        </p:nvCxnSpPr>
        <p:spPr>
          <a:xfrm>
            <a:off x="2051720" y="3501008"/>
            <a:ext cx="4968552" cy="864096"/>
          </a:xfrm>
          <a:prstGeom prst="bentConnector3">
            <a:avLst>
              <a:gd name="adj1" fmla="val -19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020272" y="3501008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6581" y="445547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인자가 두 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052" y="13314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01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detail.html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6" y="2428610"/>
            <a:ext cx="57245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9517" y="1484784"/>
            <a:ext cx="273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0" y="5373216"/>
            <a:ext cx="87492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5280" y="4941168"/>
            <a:ext cx="191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9517" y="3496120"/>
            <a:ext cx="590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get_object_or_404(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검색조건</a:t>
            </a:r>
            <a:r>
              <a:rPr lang="en-US" altLang="ko-KR" dirty="0"/>
              <a:t>(</a:t>
            </a:r>
            <a:r>
              <a:rPr lang="en-US" altLang="ko-KR" dirty="0" err="1"/>
              <a:t>pk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 err="1"/>
              <a:t>pk</a:t>
            </a:r>
            <a:r>
              <a:rPr lang="en-US" altLang="ko-KR" dirty="0"/>
              <a:t> = primary key</a:t>
            </a:r>
          </a:p>
          <a:p>
            <a:r>
              <a:rPr lang="ko-KR" altLang="en-US" sz="1600" dirty="0"/>
              <a:t>대표하는 값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5" y="1921168"/>
            <a:ext cx="5724525" cy="29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89884" y="1854116"/>
            <a:ext cx="1894157" cy="494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1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1"/>
            <a:ext cx="5832648" cy="204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templates/detail.html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detail.html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475650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python manage.py </a:t>
            </a:r>
            <a:r>
              <a:rPr lang="en-US" altLang="ko-KR" dirty="0" err="1"/>
              <a:t>runserver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14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10" y="1700808"/>
            <a:ext cx="6713190" cy="346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2132856"/>
            <a:ext cx="2088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페이지를 벗어나는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주소값을</a:t>
            </a:r>
            <a:r>
              <a:rPr lang="ko-KR" altLang="en-US" sz="1600" dirty="0"/>
              <a:t> 입력하면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404 ERROR!!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165282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데이터베이스를 다루는 </a:t>
            </a: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5580112" y="2204864"/>
            <a:ext cx="2520280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80112" y="2996952"/>
            <a:ext cx="2520280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80112" y="3789040"/>
            <a:ext cx="2520280" cy="2088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8024" y="23082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제목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309588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날짜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본문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596" y="2200429"/>
            <a:ext cx="2520280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35596" y="2992517"/>
            <a:ext cx="2520280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596" y="3784605"/>
            <a:ext cx="2520280" cy="2088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7604" y="230823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짧은 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7604" y="310031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7604" y="393305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긴 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3648" y="17728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형식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3923928" y="3573016"/>
            <a:ext cx="792088" cy="54470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72200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560" y="638132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 &amp; database </a:t>
            </a:r>
            <a:r>
              <a:rPr lang="ko-KR" altLang="en-US" sz="1600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415243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836712"/>
            <a:ext cx="83724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235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 </a:t>
            </a:r>
            <a:r>
              <a:rPr lang="ko-KR" altLang="en-US" dirty="0"/>
              <a:t>적용하기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916832"/>
            <a:ext cx="429034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1" y="1484784"/>
            <a:ext cx="460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CDN </a:t>
            </a:r>
            <a:r>
              <a:rPr lang="ko-KR" altLang="en-US" sz="1600" dirty="0"/>
              <a:t>가져오기</a:t>
            </a:r>
            <a:r>
              <a:rPr lang="en-US" altLang="ko-KR" sz="1600" dirty="0"/>
              <a:t>(https://getbootstrap.com/)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92694"/>
            <a:ext cx="6341779" cy="24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3323362"/>
            <a:ext cx="23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home.html, 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564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 </a:t>
            </a:r>
            <a:r>
              <a:rPr lang="ko-KR" altLang="en-US" dirty="0"/>
              <a:t>적용하기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2034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Navbar</a:t>
            </a:r>
            <a:r>
              <a:rPr lang="en-US" altLang="ko-KR" sz="1600" dirty="0"/>
              <a:t> </a:t>
            </a:r>
            <a:r>
              <a:rPr lang="ko-KR" altLang="en-US" sz="1600" dirty="0"/>
              <a:t>가져오기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55" y="1196172"/>
            <a:ext cx="6333583" cy="53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5832648" cy="339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55168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  <a:r>
              <a:rPr lang="ko-KR" altLang="en-US" dirty="0"/>
              <a:t>과 </a:t>
            </a:r>
            <a:r>
              <a:rPr lang="en-US" altLang="ko-KR" dirty="0"/>
              <a:t>detail</a:t>
            </a:r>
            <a:r>
              <a:rPr lang="ko-KR" altLang="en-US" dirty="0"/>
              <a:t>에 있던 내용들 </a:t>
            </a:r>
            <a:r>
              <a:rPr lang="en-US" altLang="ko-KR" dirty="0"/>
              <a:t>body</a:t>
            </a:r>
            <a:r>
              <a:rPr lang="ko-KR" altLang="en-US" dirty="0"/>
              <a:t>안에 넣기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71600" y="4509120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87824" y="4869160"/>
            <a:ext cx="0" cy="6476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49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6" y="1628800"/>
            <a:ext cx="7811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36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9121"/>
            <a:ext cx="7825710" cy="435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173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88840"/>
            <a:ext cx="712879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20888"/>
            <a:ext cx="7128793" cy="32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59" y="1556792"/>
            <a:ext cx="331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Navbar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링크 추가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671" y="2996952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templates/new.html </a:t>
            </a:r>
            <a:r>
              <a:rPr lang="ko-KR" altLang="en-US" dirty="0"/>
              <a:t>생성 후</a:t>
            </a:r>
            <a:r>
              <a:rPr lang="en-US" altLang="ko-KR" dirty="0"/>
              <a:t>, </a:t>
            </a:r>
            <a:r>
              <a:rPr lang="en-US" altLang="ko-KR" dirty="0" err="1"/>
              <a:t>navbar</a:t>
            </a:r>
            <a:r>
              <a:rPr lang="en-US" altLang="ko-KR" dirty="0"/>
              <a:t> </a:t>
            </a:r>
            <a:r>
              <a:rPr lang="ko-KR" altLang="en-US" dirty="0" err="1"/>
              <a:t>복붙</a:t>
            </a:r>
            <a:r>
              <a:rPr lang="ko-KR" alt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8" y="3870340"/>
            <a:ext cx="35623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129" y="4869160"/>
            <a:ext cx="191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6" y="5249185"/>
            <a:ext cx="620709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2918" y="3501008"/>
            <a:ext cx="191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22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9926"/>
            <a:ext cx="7776864" cy="335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340768"/>
            <a:ext cx="2237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new.html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7784" y="1988841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2276873"/>
            <a:ext cx="1834799" cy="275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347864" y="1510045"/>
            <a:ext cx="432048" cy="4787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7904" y="126876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POST</a:t>
            </a:r>
            <a:r>
              <a:rPr lang="ko-KR" altLang="en-US" sz="1600" dirty="0"/>
              <a:t>라는 방식으로 데이터를 전송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55172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확인</a:t>
            </a:r>
          </a:p>
        </p:txBody>
      </p:sp>
    </p:spTree>
    <p:extLst>
      <p:ext uri="{BB962C8B-B14F-4D97-AF65-F5344CB8AC3E}">
        <p14:creationId xmlns:p14="http://schemas.microsoft.com/office/powerpoint/2010/main" val="385121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</a:t>
            </a:r>
            <a:r>
              <a:rPr lang="en-US" altLang="ko-KR" dirty="0" err="1"/>
              <a:t>vs</a:t>
            </a:r>
            <a:r>
              <a:rPr lang="en-US" altLang="ko-KR" dirty="0"/>
              <a:t> POST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err="1"/>
              <a:t>url</a:t>
            </a:r>
            <a:r>
              <a:rPr lang="ko-KR" altLang="en-US" sz="2000" dirty="0"/>
              <a:t>을 통해서 데이터를 전달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전달할 수 있는 데이터 용량에 한계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데이터를 가져오거나 보여주는 용도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Post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서버의 값이나 상태를 바꾸기 위해 사용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글쓰기 등 해킹의 위험이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데이터를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에 저장할 때 사용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771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47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244237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create.html</a:t>
            </a:r>
            <a:r>
              <a:rPr lang="ko-KR" altLang="en-US" sz="1600" dirty="0"/>
              <a:t>을 만들진 않을 거임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6048672" cy="254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6760"/>
            <a:ext cx="68008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0620"/>
            <a:ext cx="3300201" cy="29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0739" y="1212066"/>
            <a:ext cx="96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new.html</a:t>
            </a:r>
            <a:endParaRPr lang="ko-KR" altLang="en-US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25507"/>
            <a:ext cx="5904656" cy="6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183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48291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63688" y="1268760"/>
            <a:ext cx="4829175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2863" y="1916832"/>
            <a:ext cx="1291505" cy="38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573866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68960"/>
            <a:ext cx="6336704" cy="2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3131840" y="2297460"/>
            <a:ext cx="0" cy="12035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9725"/>
            <a:ext cx="7574337" cy="426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38132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 &amp; database </a:t>
            </a:r>
            <a:r>
              <a:rPr lang="ko-KR" altLang="en-US" sz="1600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628876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24145"/>
            <a:ext cx="3695832" cy="28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51" y="1628801"/>
            <a:ext cx="5848126" cy="30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37363" y="1484784"/>
            <a:ext cx="720080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80112" y="5580529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시각을 알려주는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함수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504470"/>
            <a:ext cx="6336704" cy="2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635896" y="51741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89135" y="3224550"/>
            <a:ext cx="1083065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" idx="2"/>
          </p:cNvCxnSpPr>
          <p:nvPr/>
        </p:nvCxnSpPr>
        <p:spPr>
          <a:xfrm>
            <a:off x="5097403" y="2276872"/>
            <a:ext cx="733264" cy="9476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995936" y="4304670"/>
            <a:ext cx="3141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64035" y="4304670"/>
            <a:ext cx="366632" cy="12388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1680" y="4664710"/>
            <a:ext cx="4464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4644008" y="3224550"/>
            <a:ext cx="645127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" idx="3"/>
          </p:cNvCxnSpPr>
          <p:nvPr/>
        </p:nvCxnSpPr>
        <p:spPr>
          <a:xfrm flipH="1">
            <a:off x="2195736" y="3531863"/>
            <a:ext cx="2542749" cy="201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5615" y="5543503"/>
            <a:ext cx="223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POST </a:t>
            </a:r>
            <a:r>
              <a:rPr lang="ko-KR" altLang="en-US" sz="1600" dirty="0"/>
              <a:t>형식의 데이터를 받음</a:t>
            </a:r>
          </a:p>
        </p:txBody>
      </p:sp>
    </p:spTree>
    <p:extLst>
      <p:ext uri="{BB962C8B-B14F-4D97-AF65-F5344CB8AC3E}">
        <p14:creationId xmlns:p14="http://schemas.microsoft.com/office/powerpoint/2010/main" val="25331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842321"/>
            <a:ext cx="6048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redirect(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주소</a:t>
            </a:r>
            <a:r>
              <a:rPr lang="en-US" altLang="ko-KR" sz="1600" dirty="0"/>
              <a:t>)  :  </a:t>
            </a:r>
            <a:r>
              <a:rPr lang="ko-KR" altLang="en-US" sz="1600" dirty="0"/>
              <a:t>해당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 주소를</a:t>
            </a:r>
            <a:r>
              <a:rPr lang="en-US" altLang="ko-KR" sz="1600" dirty="0"/>
              <a:t> </a:t>
            </a:r>
            <a:r>
              <a:rPr lang="ko-KR" altLang="en-US" sz="1600" dirty="0"/>
              <a:t>열어라 </a:t>
            </a:r>
            <a:r>
              <a:rPr lang="en-US" altLang="ko-KR" sz="1600" dirty="0"/>
              <a:t>(</a:t>
            </a:r>
            <a:r>
              <a:rPr lang="ko-KR" altLang="en-US" sz="1600" dirty="0"/>
              <a:t>외부 페이지도 가능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redirect(path name) : </a:t>
            </a:r>
            <a:r>
              <a:rPr lang="ko-KR" altLang="en-US" sz="1600" dirty="0"/>
              <a:t>해당 </a:t>
            </a:r>
            <a:r>
              <a:rPr lang="en-US" altLang="ko-KR" sz="1600" dirty="0"/>
              <a:t>name</a:t>
            </a:r>
            <a:r>
              <a:rPr lang="ko-KR" altLang="en-US" sz="1600" dirty="0"/>
              <a:t>을 가진 </a:t>
            </a:r>
            <a:r>
              <a:rPr lang="en-US" altLang="ko-KR" sz="1600" dirty="0"/>
              <a:t>path</a:t>
            </a:r>
            <a:r>
              <a:rPr lang="ko-KR" altLang="en-US" sz="1600" dirty="0"/>
              <a:t>를 실행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800" dirty="0"/>
          </a:p>
          <a:p>
            <a:r>
              <a:rPr lang="ko-KR" altLang="en-US" sz="1600" dirty="0" err="1"/>
              <a:t>주소값은</a:t>
            </a:r>
            <a:r>
              <a:rPr lang="ko-KR" altLang="en-US" sz="1600" dirty="0"/>
              <a:t> 항상 문자열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render</a:t>
            </a:r>
            <a:r>
              <a:rPr lang="ko-KR" altLang="en-US" sz="1600" dirty="0"/>
              <a:t>와 달리 데이터를 넘겨줄 수 없음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2465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Csrf</a:t>
            </a:r>
            <a:r>
              <a:rPr lang="en-US" altLang="ko-KR" dirty="0"/>
              <a:t> token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552" y="1628800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사이트 간  위조 </a:t>
            </a:r>
            <a:r>
              <a:rPr lang="en-US" altLang="ko-KR" sz="2000" dirty="0"/>
              <a:t>(Cross-site Request Forgery)</a:t>
            </a:r>
          </a:p>
          <a:p>
            <a:endParaRPr lang="en-US" altLang="ko-KR" sz="12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웹사이트 취약점 공격 중에 하나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8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사용자가 자신의 의지와는 무관하게 공격자가 의도한 행위</a:t>
            </a:r>
            <a:endParaRPr lang="en-US" altLang="ko-KR" sz="2000" dirty="0"/>
          </a:p>
          <a:p>
            <a:endParaRPr lang="en-US" altLang="ko-KR" sz="800" dirty="0"/>
          </a:p>
          <a:p>
            <a:r>
              <a:rPr lang="en-US" altLang="ko-KR" sz="2000" dirty="0"/>
              <a:t>     (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등록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를 특정 웹사이트에 요청하게 하는 공격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모든 </a:t>
            </a:r>
            <a:r>
              <a:rPr lang="en-US" altLang="ko-KR" sz="2000" dirty="0"/>
              <a:t>POST </a:t>
            </a:r>
            <a:r>
              <a:rPr lang="ko-KR" altLang="en-US" sz="2000" dirty="0"/>
              <a:t>방식의 데이터 전송에는 </a:t>
            </a:r>
            <a:r>
              <a:rPr lang="en-US" altLang="ko-KR" sz="2000" dirty="0"/>
              <a:t>hidden </a:t>
            </a:r>
            <a:r>
              <a:rPr lang="ko-KR" altLang="en-US" sz="2000" dirty="0"/>
              <a:t>필드로 </a:t>
            </a:r>
            <a:r>
              <a:rPr lang="ko-KR" altLang="en-US" sz="2000" dirty="0" err="1"/>
              <a:t>키값을</a:t>
            </a:r>
            <a:r>
              <a:rPr lang="ko-KR" altLang="en-US" sz="2000" dirty="0"/>
              <a:t> 전송하여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8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해당 키 값이 유효한지를 매번 확인한다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8669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05218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52" y="1556792"/>
            <a:ext cx="4476048" cy="367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299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699792" y="2492896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이미 했음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912" y="440749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detail.html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3871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749648"/>
            <a:ext cx="3937653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982" y="4341936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>
            <a:off x="663030" y="4521956"/>
            <a:ext cx="3408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49648"/>
            <a:ext cx="2588518" cy="4487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6512" y="1412776"/>
            <a:ext cx="15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detail.html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5936" y="1412776"/>
            <a:ext cx="14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update.html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83968" y="544522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5076056" y="558924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6256" y="54045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4521956"/>
            <a:ext cx="120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0112" y="55892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69313"/>
            <a:ext cx="2491579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60232" y="26369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72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97265"/>
            <a:ext cx="799288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r>
              <a:rPr lang="ko-KR" altLang="en-US" dirty="0"/>
              <a:t>의 </a:t>
            </a:r>
            <a:r>
              <a:rPr lang="en-US" altLang="ko-KR" dirty="0"/>
              <a:t>update </a:t>
            </a:r>
            <a:r>
              <a:rPr lang="ko-KR" altLang="en-US" dirty="0"/>
              <a:t>함수에서 해야 할 일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수정 버튼을 눌렀을 때 </a:t>
            </a:r>
            <a:r>
              <a:rPr lang="en-US" altLang="ko-KR" dirty="0"/>
              <a:t>update.html</a:t>
            </a:r>
            <a:r>
              <a:rPr lang="ko-KR" altLang="en-US" dirty="0"/>
              <a:t>을 띄우기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제출하기 버튼을 눌렀을 때 수정된 내용 저장 후 </a:t>
            </a:r>
            <a:r>
              <a:rPr lang="en-US" altLang="ko-KR" dirty="0"/>
              <a:t>detail.html </a:t>
            </a:r>
            <a:r>
              <a:rPr lang="ko-KR" altLang="en-US" dirty="0"/>
              <a:t>띄우기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두 가지 경우를 어떻게 구분</a:t>
            </a:r>
            <a:r>
              <a:rPr lang="en-US" altLang="ko-KR" dirty="0"/>
              <a:t>??</a:t>
            </a:r>
          </a:p>
          <a:p>
            <a:endParaRPr lang="en-US" altLang="ko-KR" sz="900" dirty="0"/>
          </a:p>
          <a:p>
            <a:r>
              <a:rPr lang="en-US" altLang="ko-KR" dirty="0">
                <a:latin typeface="맑은 고딕"/>
                <a:ea typeface="맑은 고딕"/>
              </a:rPr>
              <a:t>→ request method!!!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수정 버튼 </a:t>
            </a:r>
            <a:r>
              <a:rPr lang="en-US" altLang="ko-KR" dirty="0">
                <a:latin typeface="맑은 고딕"/>
                <a:ea typeface="맑은 고딕"/>
              </a:rPr>
              <a:t>-&gt; GET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제출하기 버튼 </a:t>
            </a:r>
            <a:r>
              <a:rPr lang="en-US" altLang="ko-KR" dirty="0">
                <a:latin typeface="맑은 고딕"/>
                <a:ea typeface="맑은 고딕"/>
              </a:rPr>
              <a:t>-&gt; POST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296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0" y="1916832"/>
            <a:ext cx="539476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40" y="1556792"/>
            <a:ext cx="304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detail.html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1540" y="3212976"/>
            <a:ext cx="539476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4" y="4581128"/>
            <a:ext cx="7594600" cy="3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3824" y="4149080"/>
            <a:ext cx="263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8168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056784" cy="276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92494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templates/update.html </a:t>
            </a:r>
            <a:r>
              <a:rPr lang="ko-KR" altLang="en-US" sz="1600" dirty="0"/>
              <a:t>생성 후 </a:t>
            </a:r>
            <a:r>
              <a:rPr lang="en-US" altLang="ko-KR" sz="1600" dirty="0"/>
              <a:t>new.html</a:t>
            </a:r>
            <a:r>
              <a:rPr lang="ko-KR" altLang="en-US" sz="1600" dirty="0"/>
              <a:t>에 있는 내용 복사 후 밑줄 친 내용들 변경</a:t>
            </a:r>
            <a:r>
              <a:rPr lang="en-US" altLang="ko-KR" sz="1600" dirty="0"/>
              <a:t>, </a:t>
            </a:r>
            <a:r>
              <a:rPr lang="ko-KR" altLang="en-US" sz="1600" dirty="0"/>
              <a:t>추가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779912" y="3789040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14131" y="4509120"/>
            <a:ext cx="17860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36096" y="5157192"/>
            <a:ext cx="1123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00800" cy="10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471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 </a:t>
            </a:r>
            <a:r>
              <a:rPr lang="ko-KR" altLang="en-US" dirty="0"/>
              <a:t>내용 추가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89372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59" y="5363924"/>
            <a:ext cx="79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r>
              <a:rPr lang="ko-KR" altLang="en-US" dirty="0"/>
              <a:t>가 </a:t>
            </a:r>
            <a:r>
              <a:rPr lang="en-US" altLang="ko-KR" dirty="0"/>
              <a:t>POST</a:t>
            </a:r>
            <a:r>
              <a:rPr lang="ko-KR" altLang="en-US" dirty="0"/>
              <a:t>일 경우 수정된 값 저장</a:t>
            </a:r>
            <a:r>
              <a:rPr lang="en-US" altLang="ko-KR" dirty="0"/>
              <a:t>, </a:t>
            </a:r>
            <a:r>
              <a:rPr lang="ko-KR" altLang="en-US" dirty="0"/>
              <a:t>아닐 경우</a:t>
            </a:r>
            <a:r>
              <a:rPr lang="en-US" altLang="ko-KR" dirty="0"/>
              <a:t>(GET) update.html </a:t>
            </a:r>
            <a:r>
              <a:rPr lang="ko-KR" altLang="en-US" dirty="0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79792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39350"/>
            <a:ext cx="712240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638132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 &amp; database </a:t>
            </a:r>
            <a:r>
              <a:rPr lang="ko-KR" altLang="en-US" sz="1600" dirty="0"/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1602646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2" y="1695450"/>
            <a:ext cx="45053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340768"/>
            <a:ext cx="40957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531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3103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7499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26876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detail.html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0" y="3717032"/>
            <a:ext cx="7691320" cy="32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1080" y="3284984"/>
            <a:ext cx="351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0" y="4599450"/>
            <a:ext cx="7560840" cy="156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12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388" y="166945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조금 더 효율적인 코딩을 위해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624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4001"/>
            <a:ext cx="7070757" cy="391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상속</a:t>
            </a:r>
          </a:p>
        </p:txBody>
      </p:sp>
    </p:spTree>
    <p:extLst>
      <p:ext uri="{BB962C8B-B14F-4D97-AF65-F5344CB8AC3E}">
        <p14:creationId xmlns:p14="http://schemas.microsoft.com/office/powerpoint/2010/main" val="1812705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settings.py</a:t>
            </a:r>
            <a:r>
              <a:rPr lang="ko-KR" altLang="en-US" dirty="0"/>
              <a:t>가 있는 폴더</a:t>
            </a:r>
            <a:r>
              <a:rPr lang="en-US" altLang="ko-KR" dirty="0"/>
              <a:t>(</a:t>
            </a:r>
            <a:r>
              <a:rPr lang="ko-KR" altLang="en-US" dirty="0"/>
              <a:t>프로젝트 폴더</a:t>
            </a:r>
            <a:r>
              <a:rPr lang="en-US" altLang="ko-KR" dirty="0"/>
              <a:t>)</a:t>
            </a:r>
            <a:r>
              <a:rPr lang="ko-KR" altLang="en-US" dirty="0"/>
              <a:t> 밑에 </a:t>
            </a:r>
            <a:r>
              <a:rPr lang="en-US" altLang="ko-KR" dirty="0"/>
              <a:t>templates</a:t>
            </a:r>
            <a:r>
              <a:rPr lang="ko-KR" altLang="en-US" dirty="0"/>
              <a:t>폴더와 </a:t>
            </a:r>
            <a:r>
              <a:rPr lang="en-US" altLang="ko-KR" dirty="0"/>
              <a:t>base.html </a:t>
            </a:r>
            <a:r>
              <a:rPr lang="ko-KR" altLang="en-US" dirty="0"/>
              <a:t>파일 생성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1737799" cy="396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9592" y="3717032"/>
            <a:ext cx="12961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19872" y="494116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settings.py -&gt; TEMPLATES</a:t>
            </a:r>
            <a:r>
              <a:rPr lang="ko-KR" altLang="en-US" dirty="0"/>
              <a:t> </a:t>
            </a:r>
            <a:r>
              <a:rPr lang="en-US" altLang="ko-KR" dirty="0"/>
              <a:t>-&gt; DIRS</a:t>
            </a:r>
            <a:r>
              <a:rPr lang="ko-KR" altLang="en-US" dirty="0"/>
              <a:t>에 </a:t>
            </a:r>
            <a:r>
              <a:rPr lang="en-US" altLang="ko-KR" dirty="0"/>
              <a:t>base.html</a:t>
            </a:r>
            <a:r>
              <a:rPr lang="ko-KR" altLang="en-US" dirty="0"/>
              <a:t>위치 알려주기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상속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32198"/>
            <a:ext cx="5342200" cy="121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770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상속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base.html</a:t>
            </a:r>
            <a:r>
              <a:rPr lang="ko-KR" altLang="en-US" dirty="0"/>
              <a:t>에 중복되는 코드 넣기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4" y="1916832"/>
            <a:ext cx="307736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27584" y="4725144"/>
            <a:ext cx="194421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2771800" y="5157192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95936" y="4869160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부분에 다른 내용들이 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올 것이다 라고 알려주는 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62657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 상속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76615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27784" y="183816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6978" y="1550129"/>
            <a:ext cx="220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base.html </a:t>
            </a:r>
            <a:r>
              <a:rPr lang="ko-KR" altLang="en-US" sz="1600" dirty="0"/>
              <a:t>불러오기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23528" y="2702257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3528" y="2702257"/>
            <a:ext cx="0" cy="19442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3528" y="4646473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5485"/>
            <a:ext cx="77247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83568" y="2348880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530120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en-US" altLang="ko-KR" dirty="0"/>
              <a:t>template</a:t>
            </a:r>
            <a:r>
              <a:rPr lang="ko-KR" altLang="en-US" dirty="0"/>
              <a:t>도 적용시켜 보기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57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273606" cy="405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971783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32856"/>
            <a:ext cx="726976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1640" y="2924944"/>
            <a:ext cx="684076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471585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블로그</a:t>
            </a:r>
            <a:r>
              <a:rPr lang="ko-KR" altLang="en-US" dirty="0"/>
              <a:t> </a:t>
            </a:r>
            <a:r>
              <a:rPr lang="ko-KR" altLang="en-US" dirty="0" err="1"/>
              <a:t>앱과</a:t>
            </a:r>
            <a:r>
              <a:rPr lang="ko-KR" altLang="en-US" dirty="0"/>
              <a:t> 관련된 녀석들을 따로 관리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342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6" y="2132855"/>
            <a:ext cx="1831082" cy="32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119" y="1700808"/>
            <a:ext cx="247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앱</a:t>
            </a:r>
            <a:r>
              <a:rPr lang="ko-KR" altLang="en-US" dirty="0"/>
              <a:t> 폴더에 </a:t>
            </a:r>
            <a:r>
              <a:rPr lang="en-US" altLang="ko-KR" dirty="0"/>
              <a:t>urls.py </a:t>
            </a:r>
            <a:r>
              <a:rPr lang="ko-KR" altLang="en-US" dirty="0"/>
              <a:t>생성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57" y="2708920"/>
            <a:ext cx="5524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5273" y="2348880"/>
            <a:ext cx="16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blog/urls.py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41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93" y="2957531"/>
            <a:ext cx="13817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93" y="2672269"/>
            <a:ext cx="1296144" cy="122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1" y="1700808"/>
            <a:ext cx="38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데이터베이스와 장고는 별개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37451"/>
            <a:ext cx="1454846" cy="223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508518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SQLite </a:t>
            </a:r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별도의 설치 필요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638132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 &amp; database </a:t>
            </a:r>
            <a:r>
              <a:rPr lang="ko-KR" altLang="en-US" sz="1600" dirty="0"/>
              <a:t>이론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57688"/>
            <a:ext cx="48387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784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3813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꿀팁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44314"/>
            <a:ext cx="5544616" cy="289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59" y="1844824"/>
            <a:ext cx="28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urls.py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564904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4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611773"/>
            <a:ext cx="56166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python -m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myvenv</a:t>
            </a:r>
            <a:endParaRPr lang="en-US" altLang="ko-KR" dirty="0"/>
          </a:p>
          <a:p>
            <a:r>
              <a:rPr lang="en-US" altLang="ko-KR" dirty="0"/>
              <a:t>$ source </a:t>
            </a:r>
            <a:r>
              <a:rPr lang="en-US" altLang="ko-KR" dirty="0" err="1"/>
              <a:t>myvenv</a:t>
            </a:r>
            <a:r>
              <a:rPr lang="en-US" altLang="ko-KR" dirty="0"/>
              <a:t>/Scripts/activate</a:t>
            </a:r>
          </a:p>
          <a:p>
            <a:r>
              <a:rPr lang="en-US" altLang="ko-KR" dirty="0"/>
              <a:t>$ pip install </a:t>
            </a:r>
            <a:r>
              <a:rPr lang="en-US" altLang="ko-KR" dirty="0" err="1"/>
              <a:t>django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django</a:t>
            </a:r>
            <a:r>
              <a:rPr lang="en-US" altLang="ko-KR" dirty="0"/>
              <a:t>-admin </a:t>
            </a:r>
            <a:r>
              <a:rPr lang="en-US" altLang="ko-KR" dirty="0" err="1"/>
              <a:t>startproject</a:t>
            </a:r>
            <a:r>
              <a:rPr lang="en-US" altLang="ko-KR" dirty="0"/>
              <a:t> </a:t>
            </a:r>
            <a:r>
              <a:rPr lang="en-US" altLang="ko-KR" dirty="0" err="1"/>
              <a:t>secondproject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sz="1600" dirty="0"/>
              <a:t>폴더 이름 바꾼 후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dirty="0"/>
              <a:t>$ cd </a:t>
            </a:r>
            <a:r>
              <a:rPr lang="en-US" altLang="ko-KR" dirty="0" err="1"/>
              <a:t>djangoproject</a:t>
            </a:r>
            <a:endParaRPr lang="en-US" altLang="ko-KR" dirty="0"/>
          </a:p>
          <a:p>
            <a:r>
              <a:rPr lang="en-US" altLang="ko-KR" dirty="0"/>
              <a:t>$ python manage.py </a:t>
            </a:r>
            <a:r>
              <a:rPr lang="en-US" altLang="ko-KR" dirty="0" err="1"/>
              <a:t>startapp</a:t>
            </a:r>
            <a:r>
              <a:rPr lang="en-US" altLang="ko-KR" dirty="0"/>
              <a:t> blog</a:t>
            </a:r>
          </a:p>
          <a:p>
            <a:endParaRPr lang="en-US" altLang="ko-KR" dirty="0"/>
          </a:p>
          <a:p>
            <a:r>
              <a:rPr lang="en-US" altLang="ko-KR" dirty="0"/>
              <a:t>settings.py</a:t>
            </a:r>
            <a:r>
              <a:rPr lang="ko-KR" altLang="en-US" dirty="0"/>
              <a:t>에 </a:t>
            </a:r>
            <a:r>
              <a:rPr lang="ko-KR" altLang="en-US" dirty="0" err="1"/>
              <a:t>앱</a:t>
            </a:r>
            <a:r>
              <a:rPr lang="ko-KR" altLang="en-US" dirty="0"/>
              <a:t> 추가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8760"/>
            <a:ext cx="33718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28368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06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5465957" cy="191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412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blog/models.py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2564904"/>
            <a:ext cx="1152128" cy="235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>
            <a:off x="2627784" y="2800561"/>
            <a:ext cx="0" cy="1708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50912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django.db.models.Model</a:t>
            </a:r>
            <a:r>
              <a:rPr lang="ko-KR" altLang="en-US" dirty="0"/>
              <a:t>을 상속하여</a:t>
            </a:r>
            <a:endParaRPr lang="en-US" altLang="ko-KR" dirty="0"/>
          </a:p>
          <a:p>
            <a:r>
              <a:rPr lang="en-US" altLang="ko-KR" dirty="0" err="1"/>
              <a:t>Django</a:t>
            </a:r>
            <a:r>
              <a:rPr lang="ko-KR" altLang="en-US" dirty="0"/>
              <a:t>에 기본적으로 내장되어 있는 </a:t>
            </a:r>
            <a:r>
              <a:rPr lang="en-US" altLang="ko-KR" dirty="0"/>
              <a:t>field</a:t>
            </a:r>
            <a:r>
              <a:rPr lang="ko-KR" altLang="en-US" dirty="0"/>
              <a:t>들을 사용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99992" y="49707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field</a:t>
            </a:r>
            <a:r>
              <a:rPr lang="ko-KR" altLang="en-US" dirty="0"/>
              <a:t>들이 있으니 참고</a:t>
            </a:r>
            <a:r>
              <a:rPr lang="en-US" altLang="ko-KR" dirty="0"/>
              <a:t>!!</a:t>
            </a:r>
          </a:p>
          <a:p>
            <a:r>
              <a:rPr lang="en-US" altLang="ko-KR" dirty="0">
                <a:hlinkClick r:id="rId3"/>
              </a:rPr>
              <a:t>http://recordingbetter.com/django/2017/06/05/Django-Model-Field-Reference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28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381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61869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412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blog/models.py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981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1121</Words>
  <Application>Microsoft Office PowerPoint</Application>
  <PresentationFormat>화면 슬라이드 쇼(4:3)</PresentationFormat>
  <Paragraphs>321</Paragraphs>
  <Slides>60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68" baseType="lpstr"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Office 테마</vt:lpstr>
      <vt:lpstr>Django 강의</vt:lpstr>
      <vt:lpstr>데이터베이스를 다루는 Model</vt:lpstr>
      <vt:lpstr>데이터베이스를 다루는 Model</vt:lpstr>
      <vt:lpstr>PowerPoint 프레젠테이션</vt:lpstr>
      <vt:lpstr>PowerPoint 프레젠테이션</vt:lpstr>
      <vt:lpstr>PowerPoint 프레젠테이션</vt:lpstr>
      <vt:lpstr>기본 세팅</vt:lpstr>
      <vt:lpstr>PowerPoint 프레젠테이션</vt:lpstr>
      <vt:lpstr>PowerPoint 프레젠테이션</vt:lpstr>
      <vt:lpstr>PowerPoint 프레젠테이션</vt:lpstr>
      <vt:lpstr>Model을 데이터베이스에 적용시키기</vt:lpstr>
      <vt:lpstr>관리자 계정 만들기</vt:lpstr>
      <vt:lpstr>PowerPoint 프레젠테이션</vt:lpstr>
      <vt:lpstr>PowerPoint 프레젠테이션</vt:lpstr>
      <vt:lpstr>작성한 내용들을 화면에 띄우기</vt:lpstr>
      <vt:lpstr>PowerPoint 프레젠테이션</vt:lpstr>
      <vt:lpstr>PowerPoint 프레젠테이션</vt:lpstr>
      <vt:lpstr>PowerPoint 프레젠테이션</vt:lpstr>
      <vt:lpstr>서버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win7</dc:creator>
  <cp:lastModifiedBy>(학생/기초과정부) 이정목</cp:lastModifiedBy>
  <cp:revision>357</cp:revision>
  <dcterms:created xsi:type="dcterms:W3CDTF">2019-02-17T13:41:41Z</dcterms:created>
  <dcterms:modified xsi:type="dcterms:W3CDTF">2020-08-05T06:35:04Z</dcterms:modified>
</cp:coreProperties>
</file>