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72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379" y="901532"/>
            <a:ext cx="18078681" cy="67696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4308" y="4952384"/>
            <a:ext cx="7130667" cy="15237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49584" y="4561879"/>
            <a:ext cx="4554191" cy="4764200"/>
            <a:chOff x="449584" y="4561879"/>
            <a:chExt cx="4554191" cy="47642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584" y="4561879"/>
              <a:ext cx="4554191" cy="47642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28153" y="4561879"/>
            <a:ext cx="3707977" cy="4812311"/>
            <a:chOff x="14128153" y="4561879"/>
            <a:chExt cx="3707977" cy="48123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28153" y="4561879"/>
              <a:ext cx="3707977" cy="48123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0907" y="1386024"/>
            <a:ext cx="4800677" cy="670874"/>
            <a:chOff x="1210907" y="1386024"/>
            <a:chExt cx="4800677" cy="670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5566" y="1402063"/>
              <a:ext cx="3119182" cy="75152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9028" y="1314145"/>
              <a:ext cx="1044167" cy="9583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07065" y="4971429"/>
            <a:ext cx="5040555" cy="4329769"/>
            <a:chOff x="12407065" y="4971429"/>
            <a:chExt cx="5040555" cy="432976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07065" y="4971429"/>
              <a:ext cx="5040555" cy="43297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2061" y="2039413"/>
            <a:ext cx="4617545" cy="645282"/>
            <a:chOff x="1142061" y="2039413"/>
            <a:chExt cx="4617545" cy="64528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2291" y="2054838"/>
              <a:ext cx="2927547" cy="72285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2923" y="1970276"/>
              <a:ext cx="1143071" cy="9218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18136" y="2803394"/>
            <a:ext cx="4411982" cy="616555"/>
            <a:chOff x="1018136" y="2803394"/>
            <a:chExt cx="4411982" cy="6165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8496" y="2818132"/>
              <a:ext cx="1001474" cy="690671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2077" y="2737334"/>
              <a:ext cx="1092184" cy="8807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42061" y="8528680"/>
            <a:ext cx="3571601" cy="499113"/>
            <a:chOff x="1142061" y="8528680"/>
            <a:chExt cx="3571601" cy="49911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8555" y="8540611"/>
              <a:ext cx="1789157" cy="559112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8584" y="8475204"/>
              <a:ext cx="976480" cy="7130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85299" y="3626427"/>
            <a:ext cx="4438697" cy="620288"/>
            <a:chOff x="1085299" y="3626427"/>
            <a:chExt cx="4438697" cy="62028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2143" y="3641260"/>
              <a:ext cx="1640200" cy="694853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8839" y="3559968"/>
              <a:ext cx="1424447" cy="88612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42061" y="5913941"/>
            <a:ext cx="4002732" cy="559364"/>
            <a:chOff x="1142061" y="5913941"/>
            <a:chExt cx="4002732" cy="55936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13135" y="5927315"/>
              <a:ext cx="2537753" cy="626606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2129" y="5854010"/>
              <a:ext cx="950120" cy="79909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42061" y="4679986"/>
            <a:ext cx="4168512" cy="582531"/>
            <a:chOff x="1142061" y="4679986"/>
            <a:chExt cx="4168512" cy="58253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53354" y="4693910"/>
              <a:ext cx="2414463" cy="652558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9646" y="4617572"/>
              <a:ext cx="967002" cy="8321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2061" y="6756528"/>
            <a:ext cx="3856528" cy="538933"/>
            <a:chOff x="1142061" y="6756528"/>
            <a:chExt cx="3856528" cy="53893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77666" y="6769411"/>
              <a:ext cx="1267506" cy="603718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4318" y="6698785"/>
              <a:ext cx="923885" cy="76990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42061" y="7659549"/>
            <a:ext cx="3655352" cy="510817"/>
            <a:chOff x="1142061" y="7659549"/>
            <a:chExt cx="3655352" cy="51081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28874" y="7671760"/>
              <a:ext cx="2431944" cy="572222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87330" y="7604819"/>
              <a:ext cx="851970" cy="72973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81922" y="247730"/>
            <a:ext cx="6793675" cy="223122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839498" y="1396632"/>
            <a:ext cx="7738400" cy="91426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278317" y="2028108"/>
            <a:ext cx="6515268" cy="91426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247412" y="2880127"/>
            <a:ext cx="7427094" cy="914264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488504" y="3690662"/>
            <a:ext cx="7835922" cy="91426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082457" y="4600932"/>
            <a:ext cx="3818024" cy="91426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637704" y="8461856"/>
            <a:ext cx="3013978" cy="91426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637704" y="7537647"/>
            <a:ext cx="3013978" cy="91426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188670" y="6733320"/>
            <a:ext cx="3635220" cy="91426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402098" y="5861708"/>
            <a:ext cx="3978221" cy="9142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0892" y="472711"/>
            <a:ext cx="17386546" cy="9477986"/>
            <a:chOff x="490892" y="472711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892" y="472711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407065" y="4971429"/>
            <a:ext cx="5040555" cy="4329769"/>
            <a:chOff x="12407065" y="4971429"/>
            <a:chExt cx="5040555" cy="43297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07065" y="4971429"/>
              <a:ext cx="5040555" cy="43297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91400" y="461947"/>
            <a:ext cx="9720855" cy="322757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01306" y="4641544"/>
            <a:ext cx="8822387" cy="1371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9584" y="403864"/>
            <a:ext cx="17386546" cy="9477986"/>
            <a:chOff x="449584" y="403864"/>
            <a:chExt cx="17386546" cy="94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84" y="403864"/>
              <a:ext cx="17386546" cy="94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50584" y="613922"/>
            <a:ext cx="13360701" cy="9057870"/>
            <a:chOff x="2350584" y="613922"/>
            <a:chExt cx="13360701" cy="90578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0584" y="613922"/>
              <a:ext cx="13360701" cy="9057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정롭비</cp:lastModifiedBy>
  <cp:revision>1</cp:revision>
  <dcterms:created xsi:type="dcterms:W3CDTF">2021-11-18T05:40:16Z</dcterms:created>
  <dcterms:modified xsi:type="dcterms:W3CDTF">2021-11-17T21:00:27Z</dcterms:modified>
</cp:coreProperties>
</file>