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1" r:id="rId4"/>
    <p:sldId id="273" r:id="rId5"/>
    <p:sldId id="274" r:id="rId6"/>
    <p:sldId id="277" r:id="rId7"/>
    <p:sldId id="261" r:id="rId8"/>
    <p:sldId id="292" r:id="rId9"/>
    <p:sldId id="308" r:id="rId10"/>
    <p:sldId id="309" r:id="rId11"/>
    <p:sldId id="289" r:id="rId12"/>
    <p:sldId id="290" r:id="rId13"/>
    <p:sldId id="291" r:id="rId14"/>
    <p:sldId id="304" r:id="rId15"/>
    <p:sldId id="305" r:id="rId16"/>
    <p:sldId id="286" r:id="rId17"/>
    <p:sldId id="288" r:id="rId18"/>
    <p:sldId id="294" r:id="rId19"/>
    <p:sldId id="296" r:id="rId20"/>
    <p:sldId id="297" r:id="rId21"/>
    <p:sldId id="299" r:id="rId22"/>
    <p:sldId id="300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205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로그인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82F6D1-8DFB-84B4-D546-6BE17CBAC662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제목</a:t>
            </a:r>
            <a:endParaRPr lang="en-US" altLang="ko-KR" dirty="0"/>
          </a:p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스프라이트</a:t>
            </a:r>
            <a:endParaRPr lang="en-US" altLang="ko-KR" dirty="0"/>
          </a:p>
          <a:p>
            <a:pPr algn="ctr"/>
            <a:r>
              <a:rPr lang="ko-KR" altLang="en-US" dirty="0"/>
              <a:t>닉네임 입력</a:t>
            </a:r>
            <a:endParaRPr lang="en-US" altLang="ko-KR" dirty="0"/>
          </a:p>
          <a:p>
            <a:pPr algn="ctr"/>
            <a:r>
              <a:rPr lang="ko-KR" altLang="en-US" dirty="0"/>
              <a:t>입장 버튼</a:t>
            </a:r>
          </a:p>
        </p:txBody>
      </p:sp>
    </p:spTree>
    <p:extLst>
      <p:ext uri="{BB962C8B-B14F-4D97-AF65-F5344CB8AC3E}">
        <p14:creationId xmlns:p14="http://schemas.microsoft.com/office/powerpoint/2010/main" val="221601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메인 메뉴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1B766F-9B77-7CE1-416C-32D3AAFC6799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 </a:t>
            </a:r>
            <a:r>
              <a:rPr lang="en-US" altLang="ko-KR" dirty="0"/>
              <a:t>UI</a:t>
            </a:r>
          </a:p>
          <a:p>
            <a:pPr algn="ctr"/>
            <a:r>
              <a:rPr lang="ko-KR" altLang="en-US" dirty="0"/>
              <a:t>오토 매치</a:t>
            </a:r>
            <a:endParaRPr lang="en-US" altLang="ko-KR" dirty="0"/>
          </a:p>
          <a:p>
            <a:pPr algn="ctr"/>
            <a:r>
              <a:rPr lang="ko-KR" altLang="en-US" dirty="0"/>
              <a:t>사설</a:t>
            </a:r>
            <a:endParaRPr lang="en-US" altLang="ko-KR" dirty="0"/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406159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사설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목록</a:t>
            </a:r>
            <a:endParaRPr lang="en-US" altLang="ko-KR" dirty="0"/>
          </a:p>
          <a:p>
            <a:pPr algn="ctr"/>
            <a:r>
              <a:rPr lang="en-US" altLang="ko-KR" dirty="0"/>
              <a:t>( </a:t>
            </a:r>
            <a:r>
              <a:rPr lang="ko-KR" altLang="en-US" dirty="0" err="1"/>
              <a:t>방번호</a:t>
            </a:r>
            <a:r>
              <a:rPr lang="ko-KR" altLang="en-US" dirty="0"/>
              <a:t> </a:t>
            </a:r>
            <a:r>
              <a:rPr lang="ko-KR" altLang="en-US" dirty="0" err="1"/>
              <a:t>방이름</a:t>
            </a:r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ko-KR" altLang="en-US" dirty="0"/>
              <a:t> 방장이름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 err="1"/>
              <a:t>방만들기</a:t>
            </a:r>
            <a:r>
              <a:rPr lang="ko-KR" altLang="en-US" dirty="0"/>
              <a:t> 버튼 </a:t>
            </a:r>
            <a:r>
              <a:rPr lang="en-US" altLang="ko-KR" dirty="0"/>
              <a:t>( </a:t>
            </a:r>
            <a:r>
              <a:rPr lang="ko-KR" altLang="en-US" dirty="0" err="1"/>
              <a:t>방이름</a:t>
            </a:r>
            <a:r>
              <a:rPr lang="ko-KR" altLang="en-US" dirty="0"/>
              <a:t> 적고 확인</a:t>
            </a:r>
            <a:r>
              <a:rPr lang="en-US" altLang="ko-KR" dirty="0"/>
              <a:t>/</a:t>
            </a:r>
            <a:r>
              <a:rPr lang="ko-KR" altLang="en-US" dirty="0"/>
              <a:t>취소 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방 입장</a:t>
            </a:r>
            <a:endParaRPr lang="en-US" altLang="ko-KR" dirty="0"/>
          </a:p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로비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</a:t>
            </a:r>
            <a:r>
              <a:rPr lang="ko-KR" altLang="en-US" dirty="0"/>
              <a:t>공간 </a:t>
            </a:r>
            <a:r>
              <a:rPr lang="en-US" altLang="ko-KR" dirty="0"/>
              <a:t>(</a:t>
            </a:r>
            <a:r>
              <a:rPr lang="ko-KR" altLang="en-US" dirty="0"/>
              <a:t>맵 구석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나가기</a:t>
            </a:r>
            <a:endParaRPr lang="en-US" altLang="ko-KR" dirty="0"/>
          </a:p>
          <a:p>
            <a:pPr algn="ctr"/>
            <a:r>
              <a:rPr lang="ko-KR" altLang="en-US" dirty="0"/>
              <a:t>캐릭터선택</a:t>
            </a:r>
            <a:endParaRPr lang="en-US" altLang="ko-KR" dirty="0"/>
          </a:p>
          <a:p>
            <a:pPr algn="ctr"/>
            <a:r>
              <a:rPr lang="ko-KR" altLang="en-US" dirty="0"/>
              <a:t>채팅</a:t>
            </a:r>
            <a:endParaRPr lang="en-US" altLang="ko-KR" dirty="0"/>
          </a:p>
          <a:p>
            <a:pPr algn="ctr"/>
            <a:r>
              <a:rPr lang="en-US" altLang="ko-KR" dirty="0"/>
              <a:t>Ready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)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98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068235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4)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인게임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Sandoll 고딕 02 Medium" pitchFamily="34" charset="-127"/>
              <a:ea typeface="Sandoll 고딕 02 Medium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98505B-207B-E2F9-CD6A-06B41936813F}"/>
              </a:ext>
            </a:extLst>
          </p:cNvPr>
          <p:cNvSpPr/>
          <p:nvPr/>
        </p:nvSpPr>
        <p:spPr>
          <a:xfrm>
            <a:off x="1068235" y="1268760"/>
            <a:ext cx="6888141" cy="4752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전에 </a:t>
            </a:r>
            <a:r>
              <a:rPr lang="ko-KR" altLang="en-US" dirty="0" err="1"/>
              <a:t>그렸던거</a:t>
            </a:r>
            <a:r>
              <a:rPr lang="ko-KR" altLang="en-US" dirty="0"/>
              <a:t> 좀 수정해서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32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3" y="2533899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053084" y="3893051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571519" y="3590638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355497" y="4037068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507623" y="4771528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707423" y="4371450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507624" y="400636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1956712" y="3590638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687644" y="438894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707422" y="2917849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887442" y="2611288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136732" y="2533899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787543" y="1963216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923444" y="4771528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867664" y="4763366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687644" y="1531168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443727" y="5145948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603424" y="2256738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850487" y="2188771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062861" y="6000218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219313" y="1202227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484655" y="1612021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633275" y="5345987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140839" y="5546026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78" y="2915552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404167" y="2358048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841698" y="2019494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076659" y="3638461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488995" y="5376749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5941258" y="576172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진행 방식</a:t>
            </a:r>
          </a:p>
        </p:txBody>
      </p:sp>
    </p:spTree>
    <p:extLst>
      <p:ext uri="{BB962C8B-B14F-4D97-AF65-F5344CB8AC3E}">
        <p14:creationId xmlns:p14="http://schemas.microsoft.com/office/powerpoint/2010/main" val="23478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" y="1690760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3869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776306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인칭 게임이다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최대 </a:t>
            </a:r>
            <a:r>
              <a:rPr lang="en-US" altLang="ko-KR" sz="1200" dirty="0"/>
              <a:t>4</a:t>
            </a:r>
            <a:r>
              <a:rPr lang="ko-KR" altLang="en-US" sz="1200" dirty="0"/>
              <a:t>인 협동게임이다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스킬과 무기를 사용하여 적을 물리쳐야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일반 스테이지와 보스 스테이지로 나뉘어져 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39999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342289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신경 써야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게임 진행을 위한 스토리 </a:t>
            </a:r>
            <a:r>
              <a:rPr lang="ko-KR" altLang="en-US" sz="1200" dirty="0" err="1"/>
              <a:t>텔링이</a:t>
            </a:r>
            <a:r>
              <a:rPr lang="ko-KR" altLang="en-US" sz="1200" dirty="0"/>
              <a:t> 존재한다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음성채팅이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게임이 플레이어의 감각에 영향을 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7" y="366265"/>
            <a:ext cx="52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 및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450252" y="1848251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458150" y="3102474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450252" y="4356697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241800" y="1920763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Level-Design</a:t>
            </a:r>
          </a:p>
          <a:p>
            <a:r>
              <a:rPr lang="en-US" altLang="ko-KR" sz="1400" dirty="0"/>
              <a:t>VIVOX </a:t>
            </a:r>
            <a:r>
              <a:rPr lang="ko-KR" altLang="en-US" sz="1400" dirty="0"/>
              <a:t>환경 구축</a:t>
            </a:r>
            <a:endParaRPr lang="en-US" altLang="ko-KR" sz="1400" dirty="0"/>
          </a:p>
          <a:p>
            <a:r>
              <a:rPr lang="en-US" altLang="ko-KR" sz="1400" dirty="0"/>
              <a:t>Git </a:t>
            </a:r>
            <a:r>
              <a:rPr lang="ko-KR" altLang="en-US" sz="1400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213020" y="3278760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Shader</a:t>
            </a:r>
            <a:r>
              <a:rPr lang="ko-KR" altLang="en-US" sz="1400" dirty="0"/>
              <a:t> </a:t>
            </a:r>
            <a:r>
              <a:rPr lang="en-US" altLang="ko-KR" sz="1400" dirty="0"/>
              <a:t>Programming</a:t>
            </a:r>
          </a:p>
          <a:p>
            <a:r>
              <a:rPr lang="en-US" altLang="ko-KR" sz="1400" dirty="0"/>
              <a:t>2D </a:t>
            </a:r>
            <a:r>
              <a:rPr lang="ko-KR" altLang="en-US" sz="1400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213019" y="4514582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IOCP</a:t>
            </a:r>
            <a:r>
              <a:rPr lang="ko-KR" altLang="en-US" sz="1400" dirty="0"/>
              <a:t>기반 서버 구축</a:t>
            </a:r>
            <a:endParaRPr lang="en-US" altLang="ko-KR" sz="1400" dirty="0"/>
          </a:p>
          <a:p>
            <a:r>
              <a:rPr lang="ko-KR" altLang="en-US" sz="1400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2221775" y="5610920"/>
            <a:ext cx="61609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Component </a:t>
            </a:r>
            <a:r>
              <a:rPr lang="ko-KR" altLang="en-US" sz="1400" dirty="0"/>
              <a:t>구조</a:t>
            </a:r>
            <a:endParaRPr lang="en-US" altLang="ko-KR" sz="1400" dirty="0"/>
          </a:p>
          <a:p>
            <a:r>
              <a:rPr lang="ko-KR" altLang="en-US" sz="1400" dirty="0"/>
              <a:t>프레임워크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애니메이션</a:t>
            </a:r>
            <a:endParaRPr lang="en-US" altLang="ko-KR" sz="1400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5888E-40A7-1D0E-FDE0-4D89C5DF0B5D}"/>
              </a:ext>
            </a:extLst>
          </p:cNvPr>
          <p:cNvSpPr txBox="1"/>
          <p:nvPr/>
        </p:nvSpPr>
        <p:spPr>
          <a:xfrm>
            <a:off x="450252" y="5610920"/>
            <a:ext cx="158417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algn="ctr"/>
            <a:r>
              <a:rPr lang="ko-KR" altLang="en-US" b="1" dirty="0"/>
              <a:t>공통</a:t>
            </a:r>
            <a:endParaRPr lang="en-US" altLang="ko-KR" b="1" dirty="0"/>
          </a:p>
          <a:p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BE603-059C-A098-F95D-68B6751C0990}"/>
              </a:ext>
            </a:extLst>
          </p:cNvPr>
          <p:cNvSpPr txBox="1"/>
          <p:nvPr/>
        </p:nvSpPr>
        <p:spPr>
          <a:xfrm>
            <a:off x="2591024" y="10535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129F9-ED72-A45E-72BC-FCB75A41676D}"/>
              </a:ext>
            </a:extLst>
          </p:cNvPr>
          <p:cNvSpPr txBox="1"/>
          <p:nvPr/>
        </p:nvSpPr>
        <p:spPr>
          <a:xfrm>
            <a:off x="6192076" y="104854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중점 연구 분야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9DA5-F196-540D-8963-A369D8EBAB3C}"/>
              </a:ext>
            </a:extLst>
          </p:cNvPr>
          <p:cNvSpPr txBox="1"/>
          <p:nvPr/>
        </p:nvSpPr>
        <p:spPr>
          <a:xfrm>
            <a:off x="2731578" y="1953454"/>
            <a:ext cx="616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Level-Design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VIVOX </a:t>
            </a:r>
            <a:r>
              <a:rPr lang="ko-KR" altLang="en-US" sz="1400" dirty="0"/>
              <a:t>환경 연구</a:t>
            </a:r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E4F02-3641-084E-32E1-1EAE26C7C155}"/>
              </a:ext>
            </a:extLst>
          </p:cNvPr>
          <p:cNvSpPr txBox="1"/>
          <p:nvPr/>
        </p:nvSpPr>
        <p:spPr>
          <a:xfrm>
            <a:off x="2731579" y="3202800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/>
              <a:t>카툰</a:t>
            </a:r>
            <a:r>
              <a:rPr lang="ko-KR" altLang="en-US" sz="1400" dirty="0"/>
              <a:t> 렌더링 및 여러 </a:t>
            </a:r>
            <a:r>
              <a:rPr lang="ko-KR" altLang="en-US" sz="1400" dirty="0" err="1"/>
              <a:t>쉐이더</a:t>
            </a:r>
            <a:r>
              <a:rPr lang="ko-KR" altLang="en-US" sz="1400" dirty="0"/>
              <a:t> 프로그래밍 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</a:p>
          <a:p>
            <a:pPr algn="r"/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F5605-7CA3-8E0C-99C3-E75BE3A62B2F}"/>
              </a:ext>
            </a:extLst>
          </p:cNvPr>
          <p:cNvSpPr txBox="1"/>
          <p:nvPr/>
        </p:nvSpPr>
        <p:spPr>
          <a:xfrm>
            <a:off x="2731578" y="4489304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IOCP </a:t>
            </a:r>
            <a:r>
              <a:rPr lang="ko-KR" altLang="en-US" sz="1400" dirty="0"/>
              <a:t>멀티 스레드 연구</a:t>
            </a:r>
            <a:endParaRPr lang="en-US" altLang="ko-KR" sz="1400" dirty="0"/>
          </a:p>
          <a:p>
            <a:pPr algn="r"/>
            <a:r>
              <a:rPr lang="ko-KR" altLang="en-US" sz="1400" dirty="0"/>
              <a:t>네트워크 문제에 대처 가능한 설계 연구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E8820-B58B-0A23-71EF-4F5A1EA99FCC}"/>
              </a:ext>
            </a:extLst>
          </p:cNvPr>
          <p:cNvSpPr txBox="1"/>
          <p:nvPr/>
        </p:nvSpPr>
        <p:spPr>
          <a:xfrm>
            <a:off x="1807837" y="5616020"/>
            <a:ext cx="7084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매끄러운 공동 작업을 위한 공학적 설계방법 사고</a:t>
            </a:r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r>
              <a:rPr lang="ko-KR" altLang="en-US" sz="1400" dirty="0"/>
              <a:t>효율적인 </a:t>
            </a:r>
            <a:r>
              <a:rPr lang="en-US" altLang="ko-KR" sz="1400" dirty="0"/>
              <a:t>Multi - Threading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endParaRPr lang="ko-KR" altLang="en-US" sz="1400" dirty="0"/>
          </a:p>
          <a:p>
            <a:pPr algn="r"/>
            <a:r>
              <a:rPr lang="en-US" altLang="ko-KR" sz="1400" dirty="0"/>
              <a:t>DirectX12</a:t>
            </a:r>
            <a:r>
              <a:rPr lang="ko-KR" altLang="en-US" sz="1400" dirty="0"/>
              <a:t>를 결합한 </a:t>
            </a:r>
            <a:r>
              <a:rPr lang="en-US" altLang="ko-KR" sz="1400" dirty="0"/>
              <a:t>Component</a:t>
            </a:r>
            <a:r>
              <a:rPr lang="ko-KR" altLang="en-US" sz="1400" dirty="0"/>
              <a:t>구조 프레임워크 연구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352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  및 일정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522804" y="1077510"/>
            <a:ext cx="4174956" cy="21354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Component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Design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Pattern</a:t>
            </a:r>
            <a:r>
              <a:rPr lang="ko-KR" altLang="en-US" sz="1400" b="1" dirty="0"/>
              <a:t> </a:t>
            </a:r>
            <a:r>
              <a:rPr lang="ko-KR" altLang="en-US" sz="1400" dirty="0"/>
              <a:t>학습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3D</a:t>
            </a:r>
            <a:r>
              <a:rPr lang="ko-KR" altLang="en-US" sz="1400" b="1" dirty="0"/>
              <a:t>게임 프로그래밍</a:t>
            </a:r>
            <a:r>
              <a:rPr lang="en-US" altLang="ko-KR" sz="1400" b="1" dirty="0"/>
              <a:t>1/2</a:t>
            </a:r>
          </a:p>
          <a:p>
            <a:r>
              <a:rPr lang="ko-KR" altLang="en-US" sz="1400" b="1" dirty="0"/>
              <a:t>게임 수학</a:t>
            </a:r>
            <a:endParaRPr lang="en-US" altLang="ko-KR" sz="1400" b="1" dirty="0"/>
          </a:p>
          <a:p>
            <a:r>
              <a:rPr lang="en-US" altLang="ko-KR" sz="1400" b="1" dirty="0"/>
              <a:t>C / C++ / STL</a:t>
            </a:r>
          </a:p>
          <a:p>
            <a:r>
              <a:rPr lang="ko-KR" altLang="en-US" sz="1400" b="1" dirty="0"/>
              <a:t>네트워크 기초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게임 프로그래밍</a:t>
            </a:r>
            <a:endParaRPr lang="en-US" altLang="ko-KR" sz="1400" b="1" dirty="0"/>
          </a:p>
          <a:p>
            <a:r>
              <a:rPr lang="ko-KR" altLang="en-US" sz="1400" b="1" dirty="0"/>
              <a:t>자료구조</a:t>
            </a:r>
            <a:endParaRPr lang="en-US" altLang="ko-KR" sz="1400" b="1" dirty="0"/>
          </a:p>
          <a:p>
            <a:r>
              <a:rPr lang="ko-KR" altLang="en-US" sz="1400" b="1" dirty="0"/>
              <a:t>인공지능</a:t>
            </a:r>
            <a:endParaRPr lang="en-US" altLang="ko-KR" sz="1400" b="1" dirty="0"/>
          </a:p>
          <a:p>
            <a:r>
              <a:rPr lang="ko-KR" altLang="en-US" sz="1400" b="1" dirty="0"/>
              <a:t>알고리즘</a:t>
            </a:r>
            <a:r>
              <a:rPr lang="en-US" altLang="ko-KR" sz="1400" b="1" dirty="0"/>
              <a:t> </a:t>
            </a:r>
            <a:r>
              <a:rPr lang="ko-KR" altLang="en-US" sz="1400" dirty="0"/>
              <a:t>수강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5A178D9-BD6D-7BB0-04EA-184870C3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7"/>
          <a:stretch/>
        </p:blipFill>
        <p:spPr>
          <a:xfrm>
            <a:off x="5415059" y="4016367"/>
            <a:ext cx="3520723" cy="2085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75AC1-7B38-D74A-C41A-8539899C1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07"/>
          <a:stretch/>
        </p:blipFill>
        <p:spPr>
          <a:xfrm>
            <a:off x="403474" y="4391147"/>
            <a:ext cx="4972744" cy="1561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48713" y="1871379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31804" y="721752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27" y="2068368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43" y="1770601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0EED2-6B47-6086-608C-BBF3FB04EF08}"/>
              </a:ext>
            </a:extLst>
          </p:cNvPr>
          <p:cNvSpPr txBox="1"/>
          <p:nvPr/>
        </p:nvSpPr>
        <p:spPr>
          <a:xfrm>
            <a:off x="-1092361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01788-0098-891A-6C02-460E18DE4349}"/>
              </a:ext>
            </a:extLst>
          </p:cNvPr>
          <p:cNvSpPr txBox="1"/>
          <p:nvPr/>
        </p:nvSpPr>
        <p:spPr>
          <a:xfrm>
            <a:off x="3199752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ko-KR" altLang="en-US" dirty="0"/>
              <a:t>의 </a:t>
            </a:r>
            <a:r>
              <a:rPr lang="en-US" altLang="ko-KR" b="1" dirty="0"/>
              <a:t>50x50</a:t>
            </a:r>
            <a:r>
              <a:rPr lang="ko-KR" altLang="en-US" dirty="0"/>
              <a:t>사이즈 스테이지</a:t>
            </a:r>
          </a:p>
        </p:txBody>
      </p:sp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4729159" y="1804997"/>
            <a:ext cx="42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FPS</a:t>
            </a:r>
            <a:r>
              <a:rPr lang="en-US" altLang="ko-KR" dirty="0"/>
              <a:t> - 		</a:t>
            </a:r>
            <a:r>
              <a:rPr lang="ko-KR" altLang="en-US" dirty="0"/>
              <a:t>플레이어의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ACTION</a:t>
            </a:r>
            <a:r>
              <a:rPr lang="en-US" altLang="ko-KR" dirty="0"/>
              <a:t> - 	</a:t>
            </a:r>
            <a:r>
              <a:rPr lang="ko-KR" altLang="en-US" dirty="0"/>
              <a:t>캐릭터를 조종해 전투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ADVENTURE</a:t>
            </a:r>
            <a:r>
              <a:rPr lang="en-US" altLang="ko-KR" dirty="0"/>
              <a:t> - 	</a:t>
            </a:r>
            <a:r>
              <a:rPr lang="ko-KR" altLang="en-US" dirty="0"/>
              <a:t>주어진 이야기를 따라</a:t>
            </a:r>
            <a:r>
              <a:rPr lang="en-US" altLang="ko-KR" dirty="0"/>
              <a:t> 		</a:t>
            </a:r>
            <a:r>
              <a:rPr lang="ko-KR" altLang="en-US" dirty="0"/>
              <a:t>진행되는 모험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9CE15-12C4-77F1-1C98-3DF51117C240}"/>
              </a:ext>
            </a:extLst>
          </p:cNvPr>
          <p:cNvSpPr txBox="1"/>
          <p:nvPr/>
        </p:nvSpPr>
        <p:spPr>
          <a:xfrm>
            <a:off x="873616" y="6010443"/>
            <a:ext cx="7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목표를 위해 위험을 무릅쓰고 미지의 장소를 탐색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AAF75DE-12EC-CF4F-D7C2-C3B344F9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" y="3961046"/>
            <a:ext cx="4110925" cy="2732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669939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청각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3" y="1388499"/>
            <a:ext cx="1091607" cy="13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57" y="1200506"/>
            <a:ext cx="1504081" cy="15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4" y="1566072"/>
            <a:ext cx="1602001" cy="95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780657" y="793147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시각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895866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촉각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30536" y="2812601"/>
            <a:ext cx="2844816" cy="91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 및 난청 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627751" y="2812601"/>
            <a:ext cx="2815548" cy="1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좁은 시야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안개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밝아지는 포인트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337073" y="2866511"/>
            <a:ext cx="300608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체력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쿨타임</a:t>
            </a:r>
            <a:r>
              <a:rPr lang="ko-KR" altLang="en-US" sz="1400" b="1" dirty="0"/>
              <a:t> </a:t>
            </a:r>
            <a:r>
              <a:rPr lang="ko-KR" altLang="en-US" sz="1400" dirty="0" err="1"/>
              <a:t>알수</a:t>
            </a:r>
            <a:r>
              <a:rPr lang="ko-KR" altLang="en-US" sz="1400" dirty="0"/>
              <a:t>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E7F8D-F44B-B864-54C9-0C4089657CDE}"/>
              </a:ext>
            </a:extLst>
          </p:cNvPr>
          <p:cNvSpPr txBox="1"/>
          <p:nvPr/>
        </p:nvSpPr>
        <p:spPr>
          <a:xfrm>
            <a:off x="1048343" y="4236498"/>
            <a:ext cx="7560834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최종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285750" indent="-285750" algn="r">
              <a:lnSpc>
                <a:spcPct val="250000"/>
              </a:lnSpc>
              <a:buFontTx/>
              <a:buChar char="-"/>
            </a:pPr>
            <a:endParaRPr lang="en-US" altLang="ko-KR" sz="1000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</a:t>
            </a:r>
            <a:endParaRPr lang="en-US" altLang="ko-KR" sz="1400" dirty="0"/>
          </a:p>
          <a:p>
            <a:pPr algn="r">
              <a:lnSpc>
                <a:spcPct val="200000"/>
              </a:lnSpc>
            </a:pPr>
            <a:r>
              <a:rPr lang="ko-KR" altLang="en-US" sz="1400" b="1" dirty="0"/>
              <a:t>     임의의 감각을 빼앗아가는 보스</a:t>
            </a:r>
            <a:endParaRPr lang="en-US" altLang="ko-KR" sz="1400" b="1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플레이어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398433" y="1073623"/>
            <a:ext cx="9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8011965" y="1073623"/>
            <a:ext cx="12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73809D-087A-2E1E-7578-D6082765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0" y="1508228"/>
            <a:ext cx="4175693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6B06A8-75D7-AC81-C6AA-AC81049091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88" y="1508228"/>
            <a:ext cx="396000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627869-A1CD-5FAA-BD83-894C8CF11808}"/>
              </a:ext>
            </a:extLst>
          </p:cNvPr>
          <p:cNvSpPr txBox="1"/>
          <p:nvPr/>
        </p:nvSpPr>
        <p:spPr>
          <a:xfrm>
            <a:off x="547803" y="4417478"/>
            <a:ext cx="7965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https://assetstore.unity.com/packages/3d/characters/humanoids/humans/nana-117514</a:t>
            </a:r>
            <a:endParaRPr lang="ko-KR" altLang="en-US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E6806-D66E-CB2C-EFB7-A97C46F564C9}"/>
              </a:ext>
            </a:extLst>
          </p:cNvPr>
          <p:cNvSpPr txBox="1"/>
          <p:nvPr/>
        </p:nvSpPr>
        <p:spPr>
          <a:xfrm>
            <a:off x="4834522" y="4417477"/>
            <a:ext cx="4081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https://assetstore.unity.com/packages/3d/characters/humanoids/fantasy/red-mage-91017</a:t>
            </a:r>
            <a:endParaRPr lang="ko-KR" alt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0EEB-3FB8-03B8-1436-9E1042F7D4EF}"/>
              </a:ext>
            </a:extLst>
          </p:cNvPr>
          <p:cNvSpPr txBox="1"/>
          <p:nvPr/>
        </p:nvSpPr>
        <p:spPr>
          <a:xfrm>
            <a:off x="2921309" y="389855"/>
            <a:ext cx="355290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Unity Asset Store ( SURIYUN )</a:t>
            </a:r>
            <a:endParaRPr lang="en-US" altLang="ko-KR" dirty="0"/>
          </a:p>
          <a:p>
            <a:pPr algn="ctr"/>
            <a:r>
              <a:rPr lang="ko-KR" altLang="en-US" sz="1400" dirty="0"/>
              <a:t>전사 </a:t>
            </a:r>
            <a:r>
              <a:rPr lang="en-US" altLang="ko-KR" sz="1400" dirty="0"/>
              <a:t>: Nana</a:t>
            </a:r>
          </a:p>
          <a:p>
            <a:pPr algn="ctr"/>
            <a:r>
              <a:rPr lang="ko-KR" altLang="en-US" sz="1400" dirty="0"/>
              <a:t>마법사 </a:t>
            </a:r>
            <a:r>
              <a:rPr lang="en-US" altLang="ko-KR" sz="1400" dirty="0"/>
              <a:t>: Red Mage</a:t>
            </a:r>
          </a:p>
          <a:p>
            <a:pPr algn="ctr"/>
            <a:r>
              <a:rPr lang="ko-KR" altLang="en-US" sz="1400" dirty="0"/>
              <a:t>구매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46F20-587E-3C7A-1C6A-93C922C2581B}"/>
              </a:ext>
            </a:extLst>
          </p:cNvPr>
          <p:cNvSpPr txBox="1"/>
          <p:nvPr/>
        </p:nvSpPr>
        <p:spPr>
          <a:xfrm>
            <a:off x="309466" y="4790563"/>
            <a:ext cx="395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범위 </a:t>
            </a:r>
            <a:r>
              <a:rPr lang="en-US" altLang="ko-KR" sz="1200" dirty="0"/>
              <a:t>Knock-Back</a:t>
            </a:r>
            <a:r>
              <a:rPr lang="ko-KR" altLang="en-US" sz="1200" dirty="0"/>
              <a:t> 공격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적중 시 공격 스택</a:t>
            </a:r>
            <a:r>
              <a:rPr lang="en-US" altLang="ko-KR" sz="1200" dirty="0"/>
              <a:t>+1 (</a:t>
            </a:r>
            <a:r>
              <a:rPr lang="ko-KR" altLang="en-US" sz="1200" dirty="0"/>
              <a:t>최대 </a:t>
            </a:r>
            <a:r>
              <a:rPr lang="en-US" altLang="ko-KR" sz="1200" dirty="0"/>
              <a:t>6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스택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소모 후 전방의 적을 찌르며 돌진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122B3-5E20-0D66-8072-74529DAEF40E}"/>
              </a:ext>
            </a:extLst>
          </p:cNvPr>
          <p:cNvSpPr txBox="1"/>
          <p:nvPr/>
        </p:nvSpPr>
        <p:spPr>
          <a:xfrm>
            <a:off x="4674657" y="4790563"/>
            <a:ext cx="3839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마법 파편을 날린다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3</a:t>
            </a:r>
            <a:r>
              <a:rPr lang="ko-KR" altLang="en-US" sz="1200" dirty="0"/>
              <a:t>회 공격 시 폭발하는 마법 구체를 날린다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0B60-2EC2-80BD-416A-0ED847BF0F2F}"/>
              </a:ext>
            </a:extLst>
          </p:cNvPr>
          <p:cNvSpPr txBox="1"/>
          <p:nvPr/>
        </p:nvSpPr>
        <p:spPr>
          <a:xfrm>
            <a:off x="4697760" y="5726986"/>
            <a:ext cx="3671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바라보는 방향으로 에너지볼을 쏜다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에너지볼이 땅에 떨어지면 지속적으로</a:t>
            </a:r>
            <a:endParaRPr lang="en-US" altLang="ko-KR" sz="1200" dirty="0"/>
          </a:p>
          <a:p>
            <a:r>
              <a:rPr lang="ko-KR" altLang="en-US" sz="1200" dirty="0"/>
              <a:t>     적에게 피해를 주는 범위를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691E7-D41B-18DC-4C13-60964507C40B}"/>
              </a:ext>
            </a:extLst>
          </p:cNvPr>
          <p:cNvSpPr txBox="1"/>
          <p:nvPr/>
        </p:nvSpPr>
        <p:spPr>
          <a:xfrm>
            <a:off x="309466" y="6145847"/>
            <a:ext cx="367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전방으로 검기를 날린다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D4E88-D5BE-9047-B2AC-7AF631AD36AA}"/>
              </a:ext>
            </a:extLst>
          </p:cNvPr>
          <p:cNvSpPr txBox="1"/>
          <p:nvPr/>
        </p:nvSpPr>
        <p:spPr>
          <a:xfrm>
            <a:off x="370592" y="5118602"/>
            <a:ext cx="7477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	            </a:t>
            </a:r>
            <a:r>
              <a:rPr lang="en-US" altLang="ko-KR" sz="1100" dirty="0"/>
              <a:t>Unity</a:t>
            </a:r>
            <a:r>
              <a:rPr lang="ko-KR" altLang="en-US" sz="1100" dirty="0"/>
              <a:t>에 몬스터들과 </a:t>
            </a:r>
            <a:r>
              <a:rPr lang="en-US" altLang="ko-KR" sz="1100" dirty="0"/>
              <a:t>NPC</a:t>
            </a:r>
            <a:r>
              <a:rPr lang="ko-KR" altLang="en-US" sz="1100" dirty="0"/>
              <a:t>와 플레이어</a:t>
            </a:r>
            <a:r>
              <a:rPr lang="en-US" altLang="ko-KR" sz="1100" dirty="0"/>
              <a:t>(1m) </a:t>
            </a:r>
            <a:r>
              <a:rPr lang="ko-KR" altLang="en-US" sz="1100" dirty="0"/>
              <a:t>크기를 비교하기 위하여 함께 띄운 사진</a:t>
            </a:r>
            <a:endParaRPr lang="en-US" altLang="ko-KR" sz="10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</a:t>
            </a:r>
            <a:r>
              <a:rPr lang="en-US" altLang="ko-KR" sz="1600" i="0" dirty="0" err="1">
                <a:solidFill>
                  <a:srgbClr val="212121"/>
                </a:solidFill>
                <a:effectLst/>
              </a:rPr>
              <a:t>Ork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Shield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Goblin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Ent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Skull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EBA6B-1947-8EEE-E760-79AD21BF5CFA}"/>
              </a:ext>
            </a:extLst>
          </p:cNvPr>
          <p:cNvSpPr txBox="1"/>
          <p:nvPr/>
        </p:nvSpPr>
        <p:spPr>
          <a:xfrm>
            <a:off x="2483768" y="306272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근접</a:t>
            </a:r>
            <a:r>
              <a:rPr lang="en-US" altLang="ko-KR" sz="1600" dirty="0">
                <a:solidFill>
                  <a:schemeClr val="bg1"/>
                </a:solidFill>
              </a:rPr>
              <a:t>		 </a:t>
            </a:r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42621C-F1D1-20A4-5880-2973DA3F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77"/>
            <a:ext cx="9144000" cy="40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28C0A-04E3-D406-B5BD-86C26BA73485}"/>
              </a:ext>
            </a:extLst>
          </p:cNvPr>
          <p:cNvSpPr/>
          <p:nvPr/>
        </p:nvSpPr>
        <p:spPr>
          <a:xfrm>
            <a:off x="370592" y="2924944"/>
            <a:ext cx="8346080" cy="259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근접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천천히 </a:t>
            </a:r>
            <a:r>
              <a:rPr lang="ko-KR" altLang="en-US" b="1"/>
              <a:t>다가간다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플레이어가 </a:t>
            </a:r>
            <a:r>
              <a:rPr lang="ko-KR" altLang="en-US" b="1"/>
              <a:t>공격 사거리 </a:t>
            </a:r>
            <a:r>
              <a:rPr lang="ko-KR" altLang="en-US"/>
              <a:t>안에 들어오면 </a:t>
            </a:r>
            <a:r>
              <a:rPr lang="ko-KR" altLang="en-US" b="1"/>
              <a:t>전방을 공격한다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원거리</a:t>
            </a:r>
            <a:r>
              <a:rPr lang="ko-KR" altLang="en-US"/>
              <a:t> </a:t>
            </a:r>
            <a:r>
              <a:rPr lang="en-US" altLang="ko-KR"/>
              <a:t>– 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</a:t>
            </a:r>
            <a:r>
              <a:rPr lang="ko-KR" altLang="en-US" b="1"/>
              <a:t>무기를 던져 공격을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돌진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</a:t>
            </a:r>
            <a:r>
              <a:rPr lang="ko-KR" altLang="en-US" b="1"/>
              <a:t>돌진 공격한다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247C08-0D0A-1C59-A4DB-B9BA86E7F352}"/>
              </a:ext>
            </a:extLst>
          </p:cNvPr>
          <p:cNvSpPr txBox="1"/>
          <p:nvPr/>
        </p:nvSpPr>
        <p:spPr>
          <a:xfrm>
            <a:off x="370592" y="1052736"/>
            <a:ext cx="8155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스테이지 마다 다른 </a:t>
            </a:r>
            <a:r>
              <a:rPr lang="ko-KR" altLang="en-US" b="1" dirty="0"/>
              <a:t>종족의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청각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오크</a:t>
            </a:r>
            <a:endParaRPr lang="en-US" altLang="ko-KR" dirty="0"/>
          </a:p>
          <a:p>
            <a:r>
              <a:rPr lang="ko-KR" altLang="en-US" b="1" dirty="0"/>
              <a:t>시각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고블린</a:t>
            </a:r>
            <a:endParaRPr lang="en-US" altLang="ko-KR" dirty="0"/>
          </a:p>
          <a:p>
            <a:r>
              <a:rPr lang="ko-KR" altLang="en-US" b="1" dirty="0"/>
              <a:t>촉각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스컬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종류의 공격패턴을 구현 한 후 </a:t>
            </a:r>
            <a:r>
              <a:rPr lang="ko-KR" altLang="en-US" b="1" dirty="0"/>
              <a:t>모델만 바꿔서 사용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1016</Words>
  <Application>Microsoft Office PowerPoint</Application>
  <PresentationFormat>화면 슬라이드 쇼(4:3)</PresentationFormat>
  <Paragraphs>290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13</cp:revision>
  <dcterms:created xsi:type="dcterms:W3CDTF">2017-02-23T06:42:21Z</dcterms:created>
  <dcterms:modified xsi:type="dcterms:W3CDTF">2022-12-08T15:48:34Z</dcterms:modified>
</cp:coreProperties>
</file>