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3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0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76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1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9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6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9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9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2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2D6F5E-7630-4E07-BA53-2140D7D4AAAA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BD36CA-2CC0-491E-B009-E9796098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2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H++ Language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201224518 </a:t>
            </a:r>
            <a:r>
              <a:rPr lang="ko-KR" altLang="en-US" dirty="0"/>
              <a:t>이현호</a:t>
            </a:r>
            <a:endParaRPr lang="en-US" altLang="ko-KR" dirty="0"/>
          </a:p>
          <a:p>
            <a:pPr algn="r"/>
            <a:r>
              <a:rPr lang="en-US" altLang="ko-KR" dirty="0"/>
              <a:t>201224520 </a:t>
            </a:r>
            <a:r>
              <a:rPr lang="ko-KR" altLang="en-US" dirty="0" err="1"/>
              <a:t>이호욱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1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980" y="1852200"/>
            <a:ext cx="6561392" cy="40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6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1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Special Feature</a:t>
            </a:r>
          </a:p>
          <a:p>
            <a:endParaRPr lang="en-US" altLang="ko-KR" dirty="0"/>
          </a:p>
          <a:p>
            <a:r>
              <a:rPr lang="en-US" altLang="ko-KR" dirty="0"/>
              <a:t>Grammar</a:t>
            </a:r>
          </a:p>
          <a:p>
            <a:endParaRPr lang="en-US" altLang="ko-KR" dirty="0"/>
          </a:p>
          <a:p>
            <a:r>
              <a:rPr lang="en-US" altLang="ko-KR" dirty="0"/>
              <a:t>Abstract Syntax Tree</a:t>
            </a:r>
          </a:p>
          <a:p>
            <a:endParaRPr lang="en-US" altLang="ko-KR" dirty="0"/>
          </a:p>
          <a:p>
            <a:r>
              <a:rPr lang="en-US" altLang="ko-KR" dirty="0"/>
              <a:t>Symbol Table</a:t>
            </a:r>
          </a:p>
          <a:p>
            <a:endParaRPr lang="en-US" altLang="ko-KR" dirty="0"/>
          </a:p>
          <a:p>
            <a:r>
              <a:rPr lang="en-US" altLang="ko-KR" dirty="0"/>
              <a:t>Code Generation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89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Overloading</a:t>
            </a:r>
          </a:p>
          <a:p>
            <a:endParaRPr lang="en-US" altLang="ko-KR" dirty="0"/>
          </a:p>
          <a:p>
            <a:r>
              <a:rPr lang="ko-KR" altLang="en-US" dirty="0"/>
              <a:t>개선된 </a:t>
            </a:r>
            <a:r>
              <a:rPr lang="en-US" altLang="ko-KR" dirty="0"/>
              <a:t>for loop</a:t>
            </a:r>
          </a:p>
          <a:p>
            <a:endParaRPr lang="en-US" altLang="ko-KR" dirty="0"/>
          </a:p>
          <a:p>
            <a:r>
              <a:rPr lang="ko-KR" altLang="en-US" dirty="0"/>
              <a:t>축약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, tuple </a:t>
            </a:r>
            <a:r>
              <a:rPr lang="ko-KR" altLang="en-US" dirty="0"/>
              <a:t>자료형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1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91650"/>
            <a:ext cx="6505741" cy="24180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421313"/>
            <a:ext cx="6486363" cy="7724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261" y="3598353"/>
            <a:ext cx="4465011" cy="1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Syntax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29" y="1732449"/>
            <a:ext cx="4454528" cy="4537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40" y="2790273"/>
            <a:ext cx="4437507" cy="24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1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Syntax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 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792" y="1732449"/>
            <a:ext cx="4120896" cy="42556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278362"/>
            <a:ext cx="4950525" cy="15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scan</a:t>
            </a:r>
            <a:r>
              <a:rPr lang="ko-KR" altLang="en-US" dirty="0"/>
              <a:t>하면서 선언하는 변수들을 모두 </a:t>
            </a:r>
            <a:r>
              <a:rPr lang="en-US" altLang="ko-KR" dirty="0"/>
              <a:t>Symbol Table</a:t>
            </a:r>
            <a:r>
              <a:rPr lang="ko-KR" altLang="en-US" dirty="0"/>
              <a:t>에 할당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28" y="2370010"/>
            <a:ext cx="4721748" cy="21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3" y="2749676"/>
            <a:ext cx="5110307" cy="3041523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41971" y="2376677"/>
            <a:ext cx="4458993" cy="34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49" y="1732449"/>
            <a:ext cx="1733550" cy="3838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096" y="2084874"/>
            <a:ext cx="2124075" cy="3486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27" y="2274188"/>
            <a:ext cx="4803035" cy="28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6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30</TotalTime>
  <Words>67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Calisto MT</vt:lpstr>
      <vt:lpstr>Trebuchet MS</vt:lpstr>
      <vt:lpstr>Wingdings 2</vt:lpstr>
      <vt:lpstr>슬레이트</vt:lpstr>
      <vt:lpstr>H++ Language</vt:lpstr>
      <vt:lpstr>Index</vt:lpstr>
      <vt:lpstr>Special Feature</vt:lpstr>
      <vt:lpstr>Grammar</vt:lpstr>
      <vt:lpstr>Abstract Syntax Tree</vt:lpstr>
      <vt:lpstr>Abstract Syntax Tree</vt:lpstr>
      <vt:lpstr>Symbol Table</vt:lpstr>
      <vt:lpstr>Symbol Table</vt:lpstr>
      <vt:lpstr>Code Generation</vt:lpstr>
      <vt:lpstr>결과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H++ Language</dc:title>
  <dc:creator>Howook Lee</dc:creator>
  <cp:lastModifiedBy>Howook Lee</cp:lastModifiedBy>
  <cp:revision>5</cp:revision>
  <dcterms:created xsi:type="dcterms:W3CDTF">2016-12-19T23:17:11Z</dcterms:created>
  <dcterms:modified xsi:type="dcterms:W3CDTF">2016-12-20T01:13:00Z</dcterms:modified>
</cp:coreProperties>
</file>