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99" r:id="rId3"/>
    <p:sldId id="301" r:id="rId4"/>
    <p:sldId id="303" r:id="rId5"/>
    <p:sldId id="302" r:id="rId6"/>
    <p:sldId id="304" r:id="rId7"/>
    <p:sldId id="305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>
        <p:scale>
          <a:sx n="100" d="100"/>
          <a:sy n="100" d="100"/>
        </p:scale>
        <p:origin x="763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82958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아스가르드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800" b="1" i="0" dirty="0">
                <a:solidFill>
                  <a:schemeClr val="bg1"/>
                </a:solidFill>
                <a:effectLst/>
                <a:latin typeface="NotoSansKR"/>
              </a:rPr>
              <a:t>주제 </a:t>
            </a:r>
            <a:r>
              <a:rPr lang="en-US" altLang="ko-KR" sz="2800" b="1" i="0" dirty="0">
                <a:solidFill>
                  <a:schemeClr val="bg1"/>
                </a:solidFill>
                <a:effectLst/>
                <a:latin typeface="NotoSansKR"/>
              </a:rPr>
              <a:t>: 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NotoSansKR"/>
              </a:rPr>
              <a:t>스마트 센서 기반 </a:t>
            </a:r>
            <a:r>
              <a:rPr lang="ko-KR" altLang="en-US" sz="2000" b="1" i="0" dirty="0" err="1">
                <a:solidFill>
                  <a:schemeClr val="bg1"/>
                </a:solidFill>
                <a:effectLst/>
                <a:latin typeface="NotoSansKR"/>
              </a:rPr>
              <a:t>식용곤충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NotoSansKR"/>
              </a:rPr>
              <a:t> </a:t>
            </a:r>
            <a:r>
              <a:rPr lang="ko-KR" altLang="en-US" sz="2000" b="1" i="0" dirty="0" err="1">
                <a:solidFill>
                  <a:schemeClr val="bg1"/>
                </a:solidFill>
                <a:effectLst/>
                <a:latin typeface="NotoSansKR"/>
              </a:rPr>
              <a:t>스마트팜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NotoSansKR"/>
              </a:rPr>
              <a:t> 관리를 위한 자동화 시스템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218914" y="5859736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 err="1"/>
              <a:t>아스가르드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정상아 </a:t>
            </a:r>
            <a:r>
              <a:rPr lang="en-US" altLang="ko-KR" dirty="0"/>
              <a:t>/ </a:t>
            </a:r>
            <a:r>
              <a:rPr lang="ko-KR" altLang="en-US" dirty="0"/>
              <a:t>신인수 </a:t>
            </a:r>
            <a:r>
              <a:rPr lang="en-US" altLang="ko-KR" dirty="0"/>
              <a:t>/ </a:t>
            </a:r>
            <a:r>
              <a:rPr lang="ko-KR" altLang="en-US" dirty="0"/>
              <a:t>박도현 </a:t>
            </a:r>
            <a:r>
              <a:rPr lang="en-US" altLang="ko-KR" dirty="0"/>
              <a:t>/ </a:t>
            </a:r>
            <a:r>
              <a:rPr lang="ko-KR" altLang="en-US" dirty="0"/>
              <a:t>신재혁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1013146" y="613673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2022.11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>
            <a:cxnSpLocks/>
            <a:stCxn id="9" idx="3"/>
            <a:endCxn id="10" idx="1"/>
          </p:cNvCxnSpPr>
          <p:nvPr/>
        </p:nvCxnSpPr>
        <p:spPr>
          <a:xfrm>
            <a:off x="1792380" y="1646679"/>
            <a:ext cx="918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98041" y="150042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0707" y="150042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10707" y="218801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Main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Page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59809" y="271092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DB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열람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9807" y="322846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제어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61045" y="21880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Dashboard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74" name="꺾인 연결선 73"/>
          <p:cNvCxnSpPr>
            <a:cxnSpLocks/>
            <a:stCxn id="55" idx="1"/>
            <a:endCxn id="11" idx="3"/>
          </p:cNvCxnSpPr>
          <p:nvPr/>
        </p:nvCxnSpPr>
        <p:spPr>
          <a:xfrm rot="10800000">
            <a:off x="3805047" y="2334261"/>
            <a:ext cx="55599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42EF98-E5A7-FAAF-676D-6CDA6A8C6EF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257877" y="1792929"/>
            <a:ext cx="0" cy="395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모서리가 둥근 직사각형 17">
            <a:extLst>
              <a:ext uri="{FF2B5EF4-FFF2-40B4-BE49-F238E27FC236}">
                <a16:creationId xmlns:a16="http://schemas.microsoft.com/office/drawing/2014/main" id="{EDEDF36C-C011-77E0-CFAB-9E2BDBAA1DF8}"/>
              </a:ext>
            </a:extLst>
          </p:cNvPr>
          <p:cNvSpPr/>
          <p:nvPr/>
        </p:nvSpPr>
        <p:spPr>
          <a:xfrm>
            <a:off x="4359807" y="375093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제품소개</a:t>
            </a:r>
          </a:p>
        </p:txBody>
      </p:sp>
      <p:sp>
        <p:nvSpPr>
          <p:cNvPr id="50" name="모서리가 둥근 직사각형 17">
            <a:extLst>
              <a:ext uri="{FF2B5EF4-FFF2-40B4-BE49-F238E27FC236}">
                <a16:creationId xmlns:a16="http://schemas.microsoft.com/office/drawing/2014/main" id="{BD5A045D-5E2D-D665-FE2A-F5ADBE046676}"/>
              </a:ext>
            </a:extLst>
          </p:cNvPr>
          <p:cNvSpPr/>
          <p:nvPr/>
        </p:nvSpPr>
        <p:spPr>
          <a:xfrm>
            <a:off x="4359807" y="426891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팀원</a:t>
            </a:r>
          </a:p>
        </p:txBody>
      </p:sp>
      <p:cxnSp>
        <p:nvCxnSpPr>
          <p:cNvPr id="52" name="꺾인 연결선 73">
            <a:extLst>
              <a:ext uri="{FF2B5EF4-FFF2-40B4-BE49-F238E27FC236}">
                <a16:creationId xmlns:a16="http://schemas.microsoft.com/office/drawing/2014/main" id="{F4F48C0C-B8C7-B51A-5167-425F3AA7B9FE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4083047" y="2334262"/>
            <a:ext cx="276760" cy="20808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73">
            <a:extLst>
              <a:ext uri="{FF2B5EF4-FFF2-40B4-BE49-F238E27FC236}">
                <a16:creationId xmlns:a16="http://schemas.microsoft.com/office/drawing/2014/main" id="{D999CE33-AECD-4F2C-D78F-6DB295393546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4081807" y="2334263"/>
            <a:ext cx="278000" cy="15629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73">
            <a:extLst>
              <a:ext uri="{FF2B5EF4-FFF2-40B4-BE49-F238E27FC236}">
                <a16:creationId xmlns:a16="http://schemas.microsoft.com/office/drawing/2014/main" id="{C9F85AE4-0924-4604-B69B-7CB1DB739ED0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080571" y="2329758"/>
            <a:ext cx="279237" cy="10449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73">
            <a:extLst>
              <a:ext uri="{FF2B5EF4-FFF2-40B4-BE49-F238E27FC236}">
                <a16:creationId xmlns:a16="http://schemas.microsoft.com/office/drawing/2014/main" id="{28E01D36-DD1A-C450-2D8C-CCE359C8551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4080573" y="2330993"/>
            <a:ext cx="279237" cy="5261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12">
            <a:extLst>
              <a:ext uri="{FF2B5EF4-FFF2-40B4-BE49-F238E27FC236}">
                <a16:creationId xmlns:a16="http://schemas.microsoft.com/office/drawing/2014/main" id="{705785A6-AF9B-DA65-96D1-2FFF177E13C7}"/>
              </a:ext>
            </a:extLst>
          </p:cNvPr>
          <p:cNvSpPr/>
          <p:nvPr/>
        </p:nvSpPr>
        <p:spPr>
          <a:xfrm>
            <a:off x="4359807" y="47670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건의사항</a:t>
            </a:r>
          </a:p>
        </p:txBody>
      </p:sp>
      <p:cxnSp>
        <p:nvCxnSpPr>
          <p:cNvPr id="82" name="꺾인 연결선 73">
            <a:extLst>
              <a:ext uri="{FF2B5EF4-FFF2-40B4-BE49-F238E27FC236}">
                <a16:creationId xmlns:a16="http://schemas.microsoft.com/office/drawing/2014/main" id="{6F01A764-B543-D428-6815-21EA4B51C4E6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4080575" y="2351401"/>
            <a:ext cx="279233" cy="25619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0" y="269845"/>
            <a:ext cx="2659380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스마트 센서 기반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식용곤충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스마트팜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관리를 위한 자동화 시스템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및 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01.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정상아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id</a:t>
            </a:r>
            <a:r>
              <a:rPr lang="ko-KR" altLang="en-US" sz="1200" dirty="0"/>
              <a:t>와 </a:t>
            </a:r>
            <a:r>
              <a:rPr lang="en-US" altLang="ko-KR" sz="1200" dirty="0"/>
              <a:t>pw</a:t>
            </a:r>
            <a:r>
              <a:rPr lang="ko-KR" altLang="en-US" sz="1200" dirty="0"/>
              <a:t>를 입력 후 로그인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BF1DAA-40AE-E23E-262D-B33534D59034}"/>
              </a:ext>
            </a:extLst>
          </p:cNvPr>
          <p:cNvSpPr/>
          <p:nvPr/>
        </p:nvSpPr>
        <p:spPr>
          <a:xfrm>
            <a:off x="4991100" y="975360"/>
            <a:ext cx="2811780" cy="39514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B6F976-FBE3-9A7A-1649-61C988248B47}"/>
              </a:ext>
            </a:extLst>
          </p:cNvPr>
          <p:cNvSpPr/>
          <p:nvPr/>
        </p:nvSpPr>
        <p:spPr>
          <a:xfrm>
            <a:off x="5349240" y="1924214"/>
            <a:ext cx="2095500" cy="4656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C1DAEAC-D3E0-ACCA-6E58-B3875E791C3F}"/>
              </a:ext>
            </a:extLst>
          </p:cNvPr>
          <p:cNvSpPr/>
          <p:nvPr/>
        </p:nvSpPr>
        <p:spPr>
          <a:xfrm>
            <a:off x="5349240" y="2795395"/>
            <a:ext cx="2095500" cy="4656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D392F8-971B-DF2F-F337-241E372C2FA9}"/>
              </a:ext>
            </a:extLst>
          </p:cNvPr>
          <p:cNvSpPr/>
          <p:nvPr/>
        </p:nvSpPr>
        <p:spPr>
          <a:xfrm>
            <a:off x="5349240" y="1622087"/>
            <a:ext cx="685800" cy="26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E1EC50-B466-B4CA-650E-D6F61B62ECD5}"/>
              </a:ext>
            </a:extLst>
          </p:cNvPr>
          <p:cNvSpPr/>
          <p:nvPr/>
        </p:nvSpPr>
        <p:spPr>
          <a:xfrm>
            <a:off x="5349240" y="2484274"/>
            <a:ext cx="685800" cy="26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A2C353-E8BA-CECB-1B8C-CEF0DA3FD282}"/>
              </a:ext>
            </a:extLst>
          </p:cNvPr>
          <p:cNvSpPr/>
          <p:nvPr/>
        </p:nvSpPr>
        <p:spPr>
          <a:xfrm>
            <a:off x="5763239" y="3596957"/>
            <a:ext cx="1338601" cy="36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95126CD-FA1C-06E8-151D-F991A2CA8375}"/>
              </a:ext>
            </a:extLst>
          </p:cNvPr>
          <p:cNvSpPr/>
          <p:nvPr/>
        </p:nvSpPr>
        <p:spPr>
          <a:xfrm>
            <a:off x="5763239" y="4115115"/>
            <a:ext cx="1338601" cy="36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E37753-FFF6-AE73-434E-C41151F5B780}"/>
              </a:ext>
            </a:extLst>
          </p:cNvPr>
          <p:cNvSpPr/>
          <p:nvPr/>
        </p:nvSpPr>
        <p:spPr>
          <a:xfrm>
            <a:off x="5548619" y="718774"/>
            <a:ext cx="1767840" cy="465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0" y="269845"/>
            <a:ext cx="2659380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스마트 센서 기반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식용곤충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스마트팜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관리를 위한 자동화 시스템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및 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02.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정상아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537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id</a:t>
            </a:r>
            <a:r>
              <a:rPr lang="ko-KR" altLang="en-US" sz="1200" dirty="0"/>
              <a:t>와 </a:t>
            </a:r>
            <a:r>
              <a:rPr lang="en-US" altLang="ko-KR" sz="1200" dirty="0"/>
              <a:t>pw</a:t>
            </a:r>
            <a:r>
              <a:rPr lang="ko-KR" altLang="en-US" sz="1200" dirty="0"/>
              <a:t>를 포함한 인적사항을 적고 회원가입 진행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BF1DAA-40AE-E23E-262D-B33534D59034}"/>
              </a:ext>
            </a:extLst>
          </p:cNvPr>
          <p:cNvSpPr/>
          <p:nvPr/>
        </p:nvSpPr>
        <p:spPr>
          <a:xfrm>
            <a:off x="4953000" y="273033"/>
            <a:ext cx="2811780" cy="48399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B6F976-FBE3-9A7A-1649-61C988248B47}"/>
              </a:ext>
            </a:extLst>
          </p:cNvPr>
          <p:cNvSpPr/>
          <p:nvPr/>
        </p:nvSpPr>
        <p:spPr>
          <a:xfrm>
            <a:off x="5311140" y="703727"/>
            <a:ext cx="2095500" cy="4656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C1DAEAC-D3E0-ACCA-6E58-B3875E791C3F}"/>
              </a:ext>
            </a:extLst>
          </p:cNvPr>
          <p:cNvSpPr/>
          <p:nvPr/>
        </p:nvSpPr>
        <p:spPr>
          <a:xfrm>
            <a:off x="5311140" y="1491088"/>
            <a:ext cx="2095500" cy="4656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D392F8-971B-DF2F-F337-241E372C2FA9}"/>
              </a:ext>
            </a:extLst>
          </p:cNvPr>
          <p:cNvSpPr/>
          <p:nvPr/>
        </p:nvSpPr>
        <p:spPr>
          <a:xfrm>
            <a:off x="5311140" y="416840"/>
            <a:ext cx="685800" cy="26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E1EC50-B466-B4CA-650E-D6F61B62ECD5}"/>
              </a:ext>
            </a:extLst>
          </p:cNvPr>
          <p:cNvSpPr/>
          <p:nvPr/>
        </p:nvSpPr>
        <p:spPr>
          <a:xfrm>
            <a:off x="5311140" y="1179967"/>
            <a:ext cx="685800" cy="26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95126CD-FA1C-06E8-151D-F991A2CA8375}"/>
              </a:ext>
            </a:extLst>
          </p:cNvPr>
          <p:cNvSpPr/>
          <p:nvPr/>
        </p:nvSpPr>
        <p:spPr>
          <a:xfrm>
            <a:off x="5725139" y="4624368"/>
            <a:ext cx="1338601" cy="36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3656D1-6D18-B267-4E2A-E39EE03E1E28}"/>
              </a:ext>
            </a:extLst>
          </p:cNvPr>
          <p:cNvSpPr/>
          <p:nvPr/>
        </p:nvSpPr>
        <p:spPr>
          <a:xfrm>
            <a:off x="5510519" y="16447"/>
            <a:ext cx="1767840" cy="465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A6ED71-E4F6-AB26-0A7A-0CE8B9FAD594}"/>
              </a:ext>
            </a:extLst>
          </p:cNvPr>
          <p:cNvSpPr/>
          <p:nvPr/>
        </p:nvSpPr>
        <p:spPr>
          <a:xfrm>
            <a:off x="5276850" y="2281702"/>
            <a:ext cx="2095500" cy="4656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C2AD04-DBE7-AD94-C17A-7A51069AE8B4}"/>
              </a:ext>
            </a:extLst>
          </p:cNvPr>
          <p:cNvSpPr/>
          <p:nvPr/>
        </p:nvSpPr>
        <p:spPr>
          <a:xfrm>
            <a:off x="5276850" y="1993441"/>
            <a:ext cx="1413510" cy="26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 confirm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40D7940-CC6C-2357-2DD0-CBDA00A70C52}"/>
              </a:ext>
            </a:extLst>
          </p:cNvPr>
          <p:cNvSpPr/>
          <p:nvPr/>
        </p:nvSpPr>
        <p:spPr>
          <a:xfrm>
            <a:off x="5276850" y="3072316"/>
            <a:ext cx="2095500" cy="4656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6C2D67-C645-F5C5-9129-F24B4E943A32}"/>
              </a:ext>
            </a:extLst>
          </p:cNvPr>
          <p:cNvSpPr/>
          <p:nvPr/>
        </p:nvSpPr>
        <p:spPr>
          <a:xfrm>
            <a:off x="5276850" y="2768815"/>
            <a:ext cx="872490" cy="26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2ED6CB-B544-2003-6820-E1DC98866D61}"/>
              </a:ext>
            </a:extLst>
          </p:cNvPr>
          <p:cNvSpPr/>
          <p:nvPr/>
        </p:nvSpPr>
        <p:spPr>
          <a:xfrm>
            <a:off x="5276850" y="3895878"/>
            <a:ext cx="2095500" cy="4656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AD2008-0B0C-40EB-24C4-64F999ECE590}"/>
              </a:ext>
            </a:extLst>
          </p:cNvPr>
          <p:cNvSpPr/>
          <p:nvPr/>
        </p:nvSpPr>
        <p:spPr>
          <a:xfrm>
            <a:off x="5276850" y="3592377"/>
            <a:ext cx="941070" cy="26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E-mail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0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Dashboard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Page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03.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Dashboard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정상아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55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온도</a:t>
            </a:r>
            <a:r>
              <a:rPr lang="en-US" altLang="ko-KR" sz="1200" dirty="0"/>
              <a:t>, </a:t>
            </a:r>
            <a:r>
              <a:rPr lang="ko-KR" altLang="en-US" sz="1200" dirty="0"/>
              <a:t>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가스</a:t>
            </a:r>
            <a:r>
              <a:rPr lang="en-US" altLang="ko-KR" sz="1200" dirty="0"/>
              <a:t>, CO2, </a:t>
            </a:r>
            <a:r>
              <a:rPr lang="ko-KR" altLang="en-US" sz="1200" dirty="0"/>
              <a:t>먼지 등의 실시간 </a:t>
            </a:r>
            <a:r>
              <a:rPr lang="en-US" altLang="ko-KR" sz="1200" dirty="0"/>
              <a:t>Data</a:t>
            </a:r>
            <a:r>
              <a:rPr lang="ko-KR" altLang="en-US" sz="1200" dirty="0"/>
              <a:t>값을 </a:t>
            </a:r>
            <a:r>
              <a:rPr lang="en-US" altLang="ko-KR" sz="1200" dirty="0"/>
              <a:t>Web</a:t>
            </a:r>
            <a:r>
              <a:rPr lang="ko-KR" altLang="en-US" sz="1200" dirty="0"/>
              <a:t>에 구현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지정된 시간에 따라 실시간 </a:t>
            </a:r>
            <a:r>
              <a:rPr lang="en-US" altLang="ko-KR" sz="1200" dirty="0"/>
              <a:t>Data</a:t>
            </a:r>
            <a:r>
              <a:rPr lang="ko-KR" altLang="en-US" sz="1200" dirty="0"/>
              <a:t>값 갱신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09A46-B817-5090-9667-47BC041B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10" y="576614"/>
            <a:ext cx="5161779" cy="408432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3E24C15-8A7E-2B46-AEEB-2E6B6A7A1355}"/>
              </a:ext>
            </a:extLst>
          </p:cNvPr>
          <p:cNvGrpSpPr/>
          <p:nvPr/>
        </p:nvGrpSpPr>
        <p:grpSpPr>
          <a:xfrm>
            <a:off x="0" y="269845"/>
            <a:ext cx="2659380" cy="977409"/>
            <a:chOff x="276836" y="269845"/>
            <a:chExt cx="2171089" cy="9774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B3388-7E04-BFE0-E6DC-35129F333E50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CEC34C-7D9B-D59E-FB4F-A7245E776E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스마트 센서 기반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식용곤충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스마트팜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관리를 위한 자동화 시스템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Control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Page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04.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Control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정상아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559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Device</a:t>
            </a:r>
            <a:r>
              <a:rPr lang="ko-KR" altLang="en-US" sz="1200" dirty="0"/>
              <a:t>들의 현재 작동 상태를 실시간으로 </a:t>
            </a:r>
            <a:r>
              <a:rPr lang="en-US" altLang="ko-KR" sz="1200" dirty="0"/>
              <a:t>Web</a:t>
            </a:r>
            <a:r>
              <a:rPr lang="ko-KR" altLang="en-US" sz="1200" dirty="0"/>
              <a:t>에 구현</a:t>
            </a:r>
            <a:endParaRPr lang="en-US" altLang="ko-KR" sz="1200" dirty="0"/>
          </a:p>
          <a:p>
            <a:r>
              <a:rPr lang="en-US" altLang="ko-KR" sz="1200" dirty="0"/>
              <a:t> - Web</a:t>
            </a:r>
            <a:r>
              <a:rPr lang="ko-KR" altLang="en-US" sz="1200" dirty="0"/>
              <a:t>에서 제어신호를 보내 </a:t>
            </a:r>
            <a:r>
              <a:rPr lang="en-US" altLang="ko-KR" sz="1200" dirty="0"/>
              <a:t>Device</a:t>
            </a:r>
            <a:r>
              <a:rPr lang="ko-KR" altLang="en-US" sz="1200" dirty="0"/>
              <a:t>제어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E24C15-8A7E-2B46-AEEB-2E6B6A7A1355}"/>
              </a:ext>
            </a:extLst>
          </p:cNvPr>
          <p:cNvGrpSpPr/>
          <p:nvPr/>
        </p:nvGrpSpPr>
        <p:grpSpPr>
          <a:xfrm>
            <a:off x="0" y="269845"/>
            <a:ext cx="2659380" cy="977409"/>
            <a:chOff x="276836" y="269845"/>
            <a:chExt cx="2171089" cy="9774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B3388-7E04-BFE0-E6DC-35129F333E50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CEC34C-7D9B-D59E-FB4F-A7245E776E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스마트 센서 기반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식용곤충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스마트팜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관리를 위한 자동화 시스템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5C7EC6E-E5A0-310A-DEB2-F9037690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49" y="608399"/>
            <a:ext cx="5676900" cy="32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건의사항 </a:t>
              </a:r>
              <a:r>
                <a:rPr lang="en-US" altLang="ko-KR" sz="1200" dirty="0">
                  <a:solidFill>
                    <a:schemeClr val="bg1"/>
                  </a:solidFill>
                </a:rPr>
                <a:t>page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05.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Contact us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정상아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559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제품에 대한 의견을 보낼 수 있음</a:t>
            </a:r>
            <a:r>
              <a:rPr lang="en-US" altLang="ko-KR" sz="12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757D1-6594-4C66-81E7-820AE4027158}"/>
              </a:ext>
            </a:extLst>
          </p:cNvPr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유의사항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E24C15-8A7E-2B46-AEEB-2E6B6A7A1355}"/>
              </a:ext>
            </a:extLst>
          </p:cNvPr>
          <p:cNvGrpSpPr/>
          <p:nvPr/>
        </p:nvGrpSpPr>
        <p:grpSpPr>
          <a:xfrm>
            <a:off x="0" y="269845"/>
            <a:ext cx="2659380" cy="977409"/>
            <a:chOff x="276836" y="269845"/>
            <a:chExt cx="2171089" cy="9774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B3388-7E04-BFE0-E6DC-35129F333E50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CEC34C-7D9B-D59E-FB4F-A7245E776E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스마트 센서 기반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식용곤충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</a:t>
              </a:r>
              <a:r>
                <a:rPr lang="ko-KR" altLang="en-US" sz="1200" b="1" i="0" dirty="0" err="1">
                  <a:solidFill>
                    <a:schemeClr val="bg1"/>
                  </a:solidFill>
                  <a:effectLst/>
                  <a:latin typeface="NotoSansKR"/>
                </a:rPr>
                <a:t>스마트팜</a:t>
              </a:r>
              <a:r>
                <a:rPr lang="ko-KR" altLang="en-US" sz="1200" b="1" i="0" dirty="0">
                  <a:solidFill>
                    <a:schemeClr val="bg1"/>
                  </a:solidFill>
                  <a:effectLst/>
                  <a:latin typeface="NotoSansKR"/>
                </a:rPr>
                <a:t> 관리를 위한 자동화 시스템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4ABC0D6-F164-6E9D-306C-B1DA0590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11" y="202630"/>
            <a:ext cx="5856576" cy="47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4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238</Words>
  <Application>Microsoft Office PowerPoint</Application>
  <PresentationFormat>A4 용지(210x297mm)</PresentationFormat>
  <Paragraphs>87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NotoSansKR</vt:lpstr>
      <vt:lpstr>가는둥근제목체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gjaischool095</cp:lastModifiedBy>
  <cp:revision>11</cp:revision>
  <dcterms:created xsi:type="dcterms:W3CDTF">2021-07-16T05:18:45Z</dcterms:created>
  <dcterms:modified xsi:type="dcterms:W3CDTF">2022-12-06T02:10:35Z</dcterms:modified>
</cp:coreProperties>
</file>