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C97BA1-706A-4AF0-8C20-8D2631BC356D}">
          <p14:sldIdLst>
            <p14:sldId id="259"/>
            <p14:sldId id="264"/>
          </p14:sldIdLst>
        </p14:section>
        <p14:section name="Agenda" id="{973CF876-4644-4836-BCFF-37BDFBFF8DD4}">
          <p14:sldIdLst>
            <p14:sldId id="258"/>
          </p14:sldIdLst>
        </p14:section>
        <p14:section name="SQL 응용 - 절차형 SQL 작성" id="{AE96ECED-F494-471B-9BF9-ABEB0BFD1876}">
          <p14:sldIdLst>
            <p14:sldId id="265"/>
            <p14:sldId id="266"/>
          </p14:sldIdLst>
        </p14:section>
        <p14:section name="SQL 응용 - 응용 SQL 작성" id="{F41364FF-C939-48AC-9E57-5CB3BD717DC7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절차형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응용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B3FC75-34FB-4A91-ACE5-C53AA033C9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에서 이벤트가 발생시 관련 작업을 자동으로 수행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선언 부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이벤트 부</a:t>
            </a:r>
            <a:r>
              <a:rPr lang="en-US" altLang="ko-KR" dirty="0"/>
              <a:t>: </a:t>
            </a:r>
            <a:r>
              <a:rPr lang="ko-KR" altLang="en-US" dirty="0"/>
              <a:t>받으면 </a:t>
            </a:r>
            <a:r>
              <a:rPr lang="en-US" altLang="ko-KR" dirty="0"/>
              <a:t>SQL </a:t>
            </a:r>
            <a:r>
              <a:rPr lang="ko-KR" altLang="en-US" dirty="0"/>
              <a:t>실행하는 이벤트</a:t>
            </a:r>
            <a:endParaRPr lang="en-US" altLang="ko-KR" dirty="0"/>
          </a:p>
          <a:p>
            <a:pPr lvl="2"/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종료 부</a:t>
            </a:r>
            <a:r>
              <a:rPr lang="en-US" altLang="ko-KR" dirty="0"/>
              <a:t>:  BEGIN/END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2"/>
            <a:r>
              <a:rPr lang="ko-KR" altLang="en-US" dirty="0"/>
              <a:t>제어 부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</a:p>
          <a:p>
            <a:pPr lvl="2"/>
            <a:r>
              <a:rPr lang="ko-KR" altLang="en-US" dirty="0"/>
              <a:t>예외 부</a:t>
            </a:r>
            <a:r>
              <a:rPr lang="en-US" altLang="ko-KR" dirty="0"/>
              <a:t>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발생시 처리 방법 정의</a:t>
            </a:r>
            <a:endParaRPr lang="en-US" altLang="ko-KR" dirty="0"/>
          </a:p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시간에 함수 등을 실행시키는 기능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6681DB-5E5E-42C6-9895-3764FA8D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1C07924-7B8A-4C7F-BB2E-0F1628C15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01366"/>
            <a:ext cx="5181600" cy="4426768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BACF-5F2F-47AE-A084-8F91B0F8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0F592-AA86-4445-B48F-0D975BCE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97AD2-6184-44E8-8961-A6481A4437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B52B469-C6C6-4D5E-A9C7-66487AE7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6" y="4500470"/>
            <a:ext cx="278168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584553-8B9E-4F2F-9F6A-A3391B00074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접근하고 조작하는데 적용되는 규칙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DDL (Data Definition Language)</a:t>
            </a:r>
          </a:p>
          <a:p>
            <a:pPr lvl="3"/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2"/>
            <a:r>
              <a:rPr lang="en-US" altLang="ko-KR" dirty="0"/>
              <a:t>DML (Data Manipulate Language)</a:t>
            </a:r>
          </a:p>
          <a:p>
            <a:pPr lvl="3"/>
            <a:r>
              <a:rPr lang="ko-KR" altLang="en-US" dirty="0"/>
              <a:t>데이터를 조작하는 언어</a:t>
            </a:r>
            <a:endParaRPr lang="en-US" altLang="ko-KR" dirty="0"/>
          </a:p>
          <a:p>
            <a:pPr lvl="2"/>
            <a:r>
              <a:rPr lang="en-US" altLang="ko-KR" dirty="0"/>
              <a:t>DCL (Data Control Language)</a:t>
            </a:r>
          </a:p>
          <a:p>
            <a:pPr lvl="3"/>
            <a:r>
              <a:rPr lang="ko-KR" altLang="en-US" dirty="0"/>
              <a:t>데이터를 제어하는 언어</a:t>
            </a:r>
            <a:endParaRPr lang="en-US" altLang="ko-KR" dirty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dirty="0"/>
              <a:t>비교</a:t>
            </a:r>
            <a:r>
              <a:rPr lang="en-US" altLang="ko-KR" dirty="0"/>
              <a:t>: price &lt; 1000, price == 400</a:t>
            </a:r>
          </a:p>
          <a:p>
            <a:pPr lvl="2"/>
            <a:r>
              <a:rPr lang="ko-KR" altLang="en-US" dirty="0"/>
              <a:t>범위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BETWEEN</a:t>
            </a:r>
            <a:r>
              <a:rPr lang="en-US" altLang="ko-KR" dirty="0"/>
              <a:t> 200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 500</a:t>
            </a:r>
          </a:p>
          <a:p>
            <a:pPr lvl="3"/>
            <a:r>
              <a:rPr lang="en-US" altLang="ko-KR" dirty="0"/>
              <a:t>BETWEEN</a:t>
            </a:r>
            <a:r>
              <a:rPr lang="ko-KR" altLang="en-US" dirty="0"/>
              <a:t>은 해당 숫자 포함 </a:t>
            </a:r>
            <a:endParaRPr lang="en-US" altLang="ko-KR" dirty="0"/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  <a:r>
              <a:rPr lang="en-US" altLang="ko-KR" dirty="0"/>
              <a:t> (200, 300, 400)</a:t>
            </a:r>
          </a:p>
          <a:p>
            <a:pPr lvl="2"/>
            <a:r>
              <a:rPr lang="ko-KR" altLang="en-US" dirty="0"/>
              <a:t>패턴</a:t>
            </a:r>
            <a:r>
              <a:rPr lang="en-US" altLang="ko-KR" dirty="0"/>
              <a:t>: name </a:t>
            </a:r>
            <a:r>
              <a:rPr lang="en-US" altLang="ko-KR" dirty="0">
                <a:solidFill>
                  <a:schemeClr val="accent2"/>
                </a:solidFill>
              </a:rPr>
              <a:t>LIKE</a:t>
            </a:r>
            <a:r>
              <a:rPr lang="en-US" altLang="ko-KR" dirty="0"/>
              <a:t> ‘</a:t>
            </a:r>
            <a:r>
              <a:rPr lang="ko-KR" altLang="en-US" dirty="0"/>
              <a:t>정상</a:t>
            </a:r>
            <a:r>
              <a:rPr lang="en-US" altLang="ko-KR" dirty="0"/>
              <a:t>%’</a:t>
            </a:r>
          </a:p>
          <a:p>
            <a:pPr lvl="2"/>
            <a:r>
              <a:rPr lang="en-US" altLang="ko-KR" dirty="0"/>
              <a:t>NULL: 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</a:p>
          <a:p>
            <a:pPr lvl="2"/>
            <a:r>
              <a:rPr lang="ko-KR" altLang="en-US" dirty="0"/>
              <a:t>복합 조건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OR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C7A1FC-9E09-4C26-8592-1F460416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43B70-B6C6-4746-BB20-B1BC8A84D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LIKE + </a:t>
            </a:r>
            <a:r>
              <a:rPr lang="ko-KR" altLang="en-US" dirty="0"/>
              <a:t>와일드 문자</a:t>
            </a:r>
            <a:endParaRPr lang="en-US" altLang="ko-KR" dirty="0"/>
          </a:p>
          <a:p>
            <a:pPr lvl="2"/>
            <a:r>
              <a:rPr lang="en-US" altLang="ko-KR" dirty="0"/>
              <a:t>+ : </a:t>
            </a:r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축구</a:t>
            </a:r>
            <a:r>
              <a:rPr lang="en-US" altLang="ko-KR" dirty="0"/>
              <a:t>’ + ‘</a:t>
            </a:r>
            <a:r>
              <a:rPr lang="ko-KR" altLang="en-US" dirty="0"/>
              <a:t>감독</a:t>
            </a:r>
            <a:r>
              <a:rPr lang="en-US" altLang="ko-KR" dirty="0"/>
              <a:t>’ : ‘</a:t>
            </a:r>
            <a:r>
              <a:rPr lang="ko-KR" altLang="en-US" dirty="0"/>
              <a:t>축구감독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%: N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LIKE ‘</a:t>
            </a:r>
            <a:r>
              <a:rPr lang="ko-KR" altLang="en-US" dirty="0"/>
              <a:t>축구</a:t>
            </a:r>
            <a:r>
              <a:rPr lang="en-US" altLang="ko-KR" dirty="0"/>
              <a:t>%’ : </a:t>
            </a:r>
            <a:r>
              <a:rPr lang="ko-KR" altLang="en-US" dirty="0"/>
              <a:t>축구로</a:t>
            </a:r>
            <a:r>
              <a:rPr lang="en-US" altLang="ko-KR" dirty="0"/>
              <a:t> </a:t>
            </a:r>
            <a:r>
              <a:rPr lang="ko-KR" altLang="en-US" dirty="0"/>
              <a:t>시작하는 문자열</a:t>
            </a:r>
            <a:endParaRPr lang="en-US" altLang="ko-KR" dirty="0"/>
          </a:p>
          <a:p>
            <a:pPr lvl="2"/>
            <a:r>
              <a:rPr lang="en-US" altLang="ko-KR" dirty="0"/>
              <a:t>[]: 1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‘[0-8]%’ : 0~8</a:t>
            </a:r>
            <a:r>
              <a:rPr lang="ko-KR" altLang="en-US" dirty="0"/>
              <a:t>로 시작하는 문자열</a:t>
            </a:r>
            <a:endParaRPr lang="en-US" altLang="ko-KR" dirty="0"/>
          </a:p>
          <a:p>
            <a:pPr lvl="2"/>
            <a:r>
              <a:rPr lang="en-US" altLang="ko-KR" dirty="0"/>
              <a:t>[^]: 1</a:t>
            </a:r>
            <a:r>
              <a:rPr lang="ko-KR" altLang="en-US" dirty="0"/>
              <a:t>개의 문자열과 불일치</a:t>
            </a:r>
            <a:endParaRPr lang="en-US" altLang="ko-KR" dirty="0"/>
          </a:p>
          <a:p>
            <a:pPr lvl="3"/>
            <a:r>
              <a:rPr lang="en-US" altLang="ko-KR" dirty="0"/>
              <a:t>‘[^0-8]%’ : 0~8</a:t>
            </a:r>
            <a:r>
              <a:rPr lang="ko-KR" altLang="en-US" dirty="0"/>
              <a:t>로 시작하지않는 문자열</a:t>
            </a:r>
            <a:endParaRPr lang="en-US" altLang="ko-KR" dirty="0"/>
          </a:p>
          <a:p>
            <a:pPr lvl="2"/>
            <a:r>
              <a:rPr lang="en-US" altLang="ko-KR" dirty="0"/>
              <a:t>-: </a:t>
            </a:r>
            <a:r>
              <a:rPr lang="ko-KR" altLang="en-US" dirty="0"/>
              <a:t>특정 위치의 문자 </a:t>
            </a:r>
            <a:r>
              <a:rPr lang="en-US" altLang="ko-KR" dirty="0"/>
              <a:t>1</a:t>
            </a:r>
            <a:r>
              <a:rPr lang="ko-KR" altLang="en-US" dirty="0"/>
              <a:t>개와 일치</a:t>
            </a:r>
            <a:endParaRPr lang="en-US" altLang="ko-KR" dirty="0"/>
          </a:p>
          <a:p>
            <a:pPr lvl="3"/>
            <a:r>
              <a:rPr lang="en-US" altLang="ko-KR" dirty="0"/>
              <a:t>‘_</a:t>
            </a:r>
            <a:r>
              <a:rPr lang="ko-KR" altLang="en-US" dirty="0"/>
              <a:t>구</a:t>
            </a:r>
            <a:r>
              <a:rPr lang="en-US" altLang="ko-KR" dirty="0"/>
              <a:t>%’ : 2</a:t>
            </a:r>
            <a:r>
              <a:rPr lang="ko-KR" altLang="en-US" dirty="0"/>
              <a:t>번째 글자가 </a:t>
            </a:r>
            <a:r>
              <a:rPr lang="en-US" altLang="ko-KR" dirty="0"/>
              <a:t>‘</a:t>
            </a:r>
            <a:r>
              <a:rPr lang="ko-KR" altLang="en-US" dirty="0"/>
              <a:t>구</a:t>
            </a:r>
            <a:r>
              <a:rPr lang="en-US" altLang="ko-KR" dirty="0"/>
              <a:t>’</a:t>
            </a:r>
            <a:r>
              <a:rPr lang="ko-KR" altLang="en-US" dirty="0"/>
              <a:t>인 문자열</a:t>
            </a:r>
            <a:endParaRPr lang="en-US" altLang="ko-KR" dirty="0"/>
          </a:p>
          <a:p>
            <a:pPr lvl="1"/>
            <a:r>
              <a:rPr lang="ko-KR" altLang="en-US" dirty="0"/>
              <a:t>주석 처리</a:t>
            </a:r>
            <a:endParaRPr lang="en-US" altLang="ko-KR" dirty="0"/>
          </a:p>
          <a:p>
            <a:pPr lvl="2"/>
            <a:r>
              <a:rPr lang="en-US" altLang="ko-KR" dirty="0"/>
              <a:t>-- </a:t>
            </a:r>
            <a:r>
              <a:rPr lang="ko-KR" altLang="en-US" dirty="0"/>
              <a:t>문장 </a:t>
            </a:r>
            <a:r>
              <a:rPr lang="en-US" altLang="ko-KR" dirty="0"/>
              <a:t>: -- </a:t>
            </a:r>
            <a:r>
              <a:rPr lang="ko-KR" altLang="en-US" dirty="0"/>
              <a:t>우측 문장이 주석 처리됨</a:t>
            </a:r>
            <a:endParaRPr lang="en-US" altLang="ko-KR" dirty="0"/>
          </a:p>
          <a:p>
            <a:pPr lvl="2"/>
            <a:r>
              <a:rPr lang="en-US" altLang="ko-KR" dirty="0"/>
              <a:t>/* </a:t>
            </a:r>
            <a:r>
              <a:rPr lang="ko-KR" altLang="en-US" dirty="0"/>
              <a:t>문장 </a:t>
            </a:r>
            <a:r>
              <a:rPr lang="en-US" altLang="ko-KR" dirty="0"/>
              <a:t>*/ : </a:t>
            </a:r>
            <a:r>
              <a:rPr lang="ko-KR" altLang="en-US" dirty="0"/>
              <a:t>중간 문장이 주석 처리됨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HINT</a:t>
            </a:r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실행의 성능 향상을 위한 정보</a:t>
            </a:r>
            <a:endParaRPr lang="en-US" altLang="ko-KR" dirty="0"/>
          </a:p>
          <a:p>
            <a:pPr lvl="2"/>
            <a:r>
              <a:rPr lang="en-US" altLang="ko-KR" dirty="0"/>
              <a:t>--+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</a:t>
            </a:r>
          </a:p>
          <a:p>
            <a:pPr lvl="2"/>
            <a:r>
              <a:rPr lang="en-US" altLang="ko-KR" dirty="0"/>
              <a:t>/*+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 */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47EB2-607F-4462-8B06-62D1DED9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BC583-11A3-4D09-8B4C-AB6534B7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325FC-F024-4802-BD0D-3CE2B3F3F4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B9CC7-2763-4E69-9562-2FC407AE1FF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DML (Data Manipulation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하는 언어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SELECT: </a:t>
            </a:r>
            <a:r>
              <a:rPr lang="ko-KR" altLang="en-US" dirty="0"/>
              <a:t>조건에 맞는 튜플을 보여준다</a:t>
            </a:r>
            <a:endParaRPr lang="en-US" altLang="ko-KR" dirty="0"/>
          </a:p>
          <a:p>
            <a:pPr lvl="2"/>
            <a:r>
              <a:rPr lang="en-US" altLang="ko-KR" dirty="0"/>
              <a:t>INSERT: </a:t>
            </a:r>
            <a:r>
              <a:rPr lang="ko-KR" altLang="en-US" dirty="0"/>
              <a:t>새 튜플을 추가한다</a:t>
            </a:r>
            <a:endParaRPr lang="en-US" altLang="ko-KR" dirty="0"/>
          </a:p>
          <a:p>
            <a:pPr lvl="2"/>
            <a:r>
              <a:rPr lang="en-US" altLang="ko-KR" dirty="0"/>
              <a:t>UPDATE: </a:t>
            </a:r>
            <a:r>
              <a:rPr lang="ko-KR" altLang="en-US" dirty="0"/>
              <a:t>기존 튜플의 내용을 변경한다</a:t>
            </a:r>
            <a:endParaRPr lang="en-US" altLang="ko-KR" dirty="0"/>
          </a:p>
          <a:p>
            <a:pPr lvl="2"/>
            <a:r>
              <a:rPr lang="en-US" altLang="ko-KR" dirty="0"/>
              <a:t>DELETE: </a:t>
            </a:r>
            <a:r>
              <a:rPr lang="ko-KR" altLang="en-US" dirty="0"/>
              <a:t>튜플을 삭제한다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SELECT [ALL | DISTINCT | DISTICTROW]</a:t>
            </a:r>
          </a:p>
          <a:p>
            <a:pPr lvl="2"/>
            <a:r>
              <a:rPr lang="en-US" altLang="ko-KR" dirty="0"/>
              <a:t>ALL: </a:t>
            </a:r>
            <a:r>
              <a:rPr lang="ko-KR" altLang="en-US" dirty="0"/>
              <a:t>모든 튜플 대상 검색</a:t>
            </a:r>
            <a:endParaRPr lang="en-US" altLang="ko-KR" dirty="0"/>
          </a:p>
          <a:p>
            <a:pPr lvl="2"/>
            <a:r>
              <a:rPr lang="en-US" altLang="ko-KR" dirty="0"/>
              <a:t>DISTINCT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중복 속성을 제외하고 검색</a:t>
            </a:r>
            <a:endParaRPr lang="en-US" altLang="ko-KR" dirty="0"/>
          </a:p>
          <a:p>
            <a:pPr lvl="2"/>
            <a:r>
              <a:rPr lang="en-US" altLang="ko-KR" dirty="0"/>
              <a:t>DISTICTROW: </a:t>
            </a:r>
            <a:r>
              <a:rPr lang="ko-KR" altLang="en-US" dirty="0"/>
              <a:t>중복 줄을 제외하고 검색</a:t>
            </a:r>
            <a:endParaRPr lang="en-US" altLang="ko-KR" dirty="0"/>
          </a:p>
          <a:p>
            <a:pPr lvl="1"/>
            <a:r>
              <a:rPr lang="en-US" altLang="ko-KR" dirty="0"/>
              <a:t>FROM: </a:t>
            </a:r>
            <a:r>
              <a:rPr lang="ko-KR" altLang="en-US" dirty="0"/>
              <a:t>검색 대상 테이블명 작성</a:t>
            </a:r>
            <a:endParaRPr lang="en-US" altLang="ko-KR" dirty="0"/>
          </a:p>
          <a:p>
            <a:pPr lvl="1"/>
            <a:r>
              <a:rPr lang="en-US" altLang="ko-KR" dirty="0"/>
              <a:t>WHERE: </a:t>
            </a:r>
            <a:r>
              <a:rPr lang="ko-KR" altLang="en-US" dirty="0"/>
              <a:t>검색 조건 작성</a:t>
            </a:r>
            <a:endParaRPr lang="en-US" altLang="ko-KR" dirty="0"/>
          </a:p>
          <a:p>
            <a:pPr lvl="1"/>
            <a:r>
              <a:rPr lang="en-US" altLang="ko-KR" dirty="0"/>
              <a:t>GROUP BY: </a:t>
            </a:r>
            <a:r>
              <a:rPr lang="ko-KR" altLang="en-US" dirty="0"/>
              <a:t>속성을 그룹화 할 때 사용</a:t>
            </a:r>
            <a:endParaRPr lang="en-US" altLang="ko-KR" dirty="0"/>
          </a:p>
          <a:p>
            <a:pPr lvl="1"/>
            <a:r>
              <a:rPr lang="en-US" altLang="ko-KR" dirty="0"/>
              <a:t>HAVING: </a:t>
            </a:r>
            <a:r>
              <a:rPr lang="ko-KR" altLang="en-US" dirty="0"/>
              <a:t>그룹화 후</a:t>
            </a:r>
            <a:r>
              <a:rPr lang="en-US" altLang="ko-KR" dirty="0"/>
              <a:t>, </a:t>
            </a:r>
            <a:r>
              <a:rPr lang="ko-KR" altLang="en-US" dirty="0"/>
              <a:t>그룹의 조건을 작성</a:t>
            </a:r>
            <a:endParaRPr lang="en-US" altLang="ko-KR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</a:p>
          <a:p>
            <a:pPr lvl="2"/>
            <a:r>
              <a:rPr lang="en-US" altLang="ko-KR" dirty="0"/>
              <a:t>ASC: </a:t>
            </a:r>
            <a:r>
              <a:rPr lang="ko-KR" altLang="en-US" dirty="0"/>
              <a:t>오름차순 정렬</a:t>
            </a:r>
            <a:endParaRPr lang="en-US" altLang="ko-KR" dirty="0"/>
          </a:p>
          <a:p>
            <a:pPr lvl="2"/>
            <a:r>
              <a:rPr lang="en-US" altLang="ko-KR" dirty="0"/>
              <a:t>DESC: </a:t>
            </a:r>
            <a:r>
              <a:rPr lang="ko-KR" altLang="en-US" dirty="0"/>
              <a:t>내림차순 정렬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6A115F-BE69-43B9-BD2F-A045908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F18BC-8E4B-43FC-9AC3-4C26356A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INSERT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INTO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r>
              <a:rPr lang="en-US" altLang="ko-KR" dirty="0"/>
              <a:t>(</a:t>
            </a:r>
            <a:r>
              <a:rPr lang="ko-KR" altLang="en-US" dirty="0"/>
              <a:t>속성 명</a:t>
            </a:r>
            <a:r>
              <a:rPr lang="en-US" altLang="ko-KR" dirty="0"/>
              <a:t>…)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VALUES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UPDATE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UPDATE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속성 명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ko-KR" altLang="en-US" dirty="0"/>
              <a:t> 조건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906CF-717C-4D1C-B643-E548F630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ED3C-E6FE-48DB-BB14-1AED9565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27CB3-B83A-4780-AE99-D2F2173094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5FE2385-D6DC-4CA2-93D1-CAAC860A648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DCL (Data Control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DBA</a:t>
            </a:r>
            <a:r>
              <a:rPr lang="ko-KR" altLang="en-US" dirty="0"/>
              <a:t>가 보안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회복 등을 위해 사용하는 언어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데이터 보안</a:t>
            </a:r>
            <a:endParaRPr lang="en-US" altLang="ko-KR" dirty="0"/>
          </a:p>
          <a:p>
            <a:pPr lvl="2"/>
            <a:r>
              <a:rPr lang="ko-KR" altLang="en-US" dirty="0"/>
              <a:t>무결성 유지</a:t>
            </a:r>
            <a:r>
              <a:rPr lang="en-US" altLang="ko-KR" dirty="0"/>
              <a:t>: </a:t>
            </a:r>
            <a:r>
              <a:rPr lang="ko-KR" altLang="en-US" dirty="0"/>
              <a:t>데이터의 정확성과 일관성 유지</a:t>
            </a:r>
            <a:endParaRPr lang="en-US" altLang="ko-KR" dirty="0"/>
          </a:p>
          <a:p>
            <a:pPr lvl="2"/>
            <a:r>
              <a:rPr lang="ko-KR" altLang="en-US" dirty="0"/>
              <a:t>병행수행 제어</a:t>
            </a:r>
            <a:r>
              <a:rPr lang="en-US" altLang="ko-KR" dirty="0"/>
              <a:t>: </a:t>
            </a:r>
            <a:r>
              <a:rPr lang="ko-KR" altLang="en-US" dirty="0"/>
              <a:t>여러 트랜잭션의 영향을 컨트롤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r>
              <a:rPr lang="en-US" altLang="ko-KR" dirty="0"/>
              <a:t>: DB </a:t>
            </a:r>
            <a:r>
              <a:rPr lang="ko-KR" altLang="en-US" dirty="0"/>
              <a:t>장애 발생 이전으로 복원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DCL</a:t>
            </a:r>
          </a:p>
          <a:p>
            <a:pPr lvl="3"/>
            <a:r>
              <a:rPr lang="en-US" altLang="ko-KR" dirty="0"/>
              <a:t>GRANT: </a:t>
            </a:r>
            <a:r>
              <a:rPr lang="ko-KR" altLang="en-US" dirty="0"/>
              <a:t>사용 권한 부여</a:t>
            </a:r>
            <a:endParaRPr lang="en-US" altLang="ko-KR" dirty="0"/>
          </a:p>
          <a:p>
            <a:pPr lvl="3"/>
            <a:r>
              <a:rPr lang="en-US" altLang="ko-KR" dirty="0"/>
              <a:t>REVOKE: </a:t>
            </a:r>
            <a:r>
              <a:rPr lang="ko-KR" altLang="en-US" dirty="0"/>
              <a:t>사용 권한 회수</a:t>
            </a:r>
            <a:endParaRPr lang="en-US" altLang="ko-KR" dirty="0"/>
          </a:p>
          <a:p>
            <a:pPr lvl="3"/>
            <a:r>
              <a:rPr lang="en-US" altLang="ko-KR" dirty="0"/>
              <a:t>TCL (Transaction Control Language)</a:t>
            </a:r>
          </a:p>
          <a:p>
            <a:pPr lvl="4"/>
            <a:r>
              <a:rPr lang="en-US" altLang="ko-KR" dirty="0"/>
              <a:t>COMMIT: </a:t>
            </a:r>
            <a:r>
              <a:rPr lang="ko-KR" altLang="en-US" dirty="0"/>
              <a:t>트랜잭션 확정</a:t>
            </a:r>
            <a:endParaRPr lang="en-US" altLang="ko-KR" dirty="0"/>
          </a:p>
          <a:p>
            <a:pPr lvl="4"/>
            <a:r>
              <a:rPr lang="en-US" altLang="ko-KR" dirty="0"/>
              <a:t>ROLLBACK: </a:t>
            </a:r>
            <a:r>
              <a:rPr lang="ko-KR" altLang="en-US" dirty="0"/>
              <a:t>트랜잭션 취소</a:t>
            </a:r>
            <a:endParaRPr lang="en-US" altLang="ko-KR" dirty="0"/>
          </a:p>
          <a:p>
            <a:pPr lvl="4"/>
            <a:r>
              <a:rPr lang="en-US" altLang="ko-KR" dirty="0"/>
              <a:t>SAVEPOINT: </a:t>
            </a:r>
            <a:r>
              <a:rPr lang="ko-KR" altLang="en-US" dirty="0"/>
              <a:t>저장 시기 결정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4639D8-584C-45C4-9064-8132480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4BA1B0-EE15-45CE-AB83-DD7B7FCB7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REVOKE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TCL</a:t>
            </a:r>
          </a:p>
          <a:p>
            <a:pPr lvl="1"/>
            <a:r>
              <a:rPr lang="ko-KR" altLang="en-US" dirty="0"/>
              <a:t>트랜잭션 확정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COMMIT</a:t>
            </a:r>
          </a:p>
          <a:p>
            <a:pPr lvl="1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</a:p>
          <a:p>
            <a:pPr lvl="1"/>
            <a:r>
              <a:rPr lang="ko-KR" altLang="en-US" dirty="0"/>
              <a:t>세이브포인트 지정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세이브포인트 롤백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74C9D-7F3B-4419-9274-C8A0B56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4EF9-488F-4818-A307-100FE57C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98E7D58-28B3-4713-9AB7-C1D9A79A81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7F57E8-C245-45B9-BCD1-F236A649C5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행과 행의 관계를 정의하기 위해 만든 함수</a:t>
            </a:r>
            <a:endParaRPr lang="en-US" altLang="ko-KR" dirty="0"/>
          </a:p>
          <a:p>
            <a:pPr lvl="2"/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행 위치 등 조작</a:t>
            </a:r>
            <a:endParaRPr lang="en-US" altLang="ko-KR" dirty="0"/>
          </a:p>
          <a:p>
            <a:pPr lvl="2"/>
            <a:r>
              <a:rPr lang="en-US" altLang="ko-KR" dirty="0"/>
              <a:t>OLAP (On-Line Analytical Processing)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PARTITION BY </a:t>
            </a:r>
            <a:r>
              <a:rPr lang="ko-KR" altLang="en-US" dirty="0"/>
              <a:t>칼럼</a:t>
            </a:r>
            <a:r>
              <a:rPr lang="en-US" altLang="ko-KR" dirty="0"/>
              <a:t>: </a:t>
            </a:r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윈도로 나눔</a:t>
            </a:r>
            <a:endParaRPr lang="en-US" altLang="ko-KR" dirty="0"/>
          </a:p>
          <a:p>
            <a:pPr lvl="2"/>
            <a:r>
              <a:rPr lang="en-US" altLang="ko-KR" dirty="0"/>
              <a:t>ORDER BY: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3E91E4-4140-4B13-AA86-17F74DAA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7916E-2A80-41A8-BDF7-00E9563AA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랑 </a:t>
            </a:r>
            <a:r>
              <a:rPr lang="en-US" altLang="ko-KR" dirty="0"/>
              <a:t>Group</a:t>
            </a:r>
            <a:r>
              <a:rPr lang="ko-KR" altLang="en-US" dirty="0"/>
              <a:t>은 패스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/>
              <a:t>기출도 별로 없는데 양은 방대해서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BB135-3976-4E96-831D-11383CC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C78-FB4E-437D-8A07-45CFCED3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3A981-4AE4-4CCE-A65C-B611574C956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E48BC71-CD59-43EC-9E21-DC51DBCC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2559829"/>
            <a:ext cx="2829320" cy="885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89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643</Words>
  <Application>Microsoft Office PowerPoint</Application>
  <PresentationFormat>와이드스크린</PresentationFormat>
  <Paragraphs>150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3. DB 구축</vt:lpstr>
      <vt:lpstr>Note</vt:lpstr>
      <vt:lpstr>3. DB 구축</vt:lpstr>
      <vt:lpstr>트리거</vt:lpstr>
      <vt:lpstr>SQL 문법</vt:lpstr>
      <vt:lpstr>DML</vt:lpstr>
      <vt:lpstr>DCL</vt:lpstr>
      <vt:lpstr>Window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DB 구축</dc:title>
  <dc:creator>Sang Hyeon Jung</dc:creator>
  <cp:lastModifiedBy>Sang Hyeon Jung</cp:lastModifiedBy>
  <cp:revision>14</cp:revision>
  <dcterms:created xsi:type="dcterms:W3CDTF">2021-08-02T05:41:03Z</dcterms:created>
  <dcterms:modified xsi:type="dcterms:W3CDTF">2021-08-02T08:45:08Z</dcterms:modified>
</cp:coreProperties>
</file>