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58" r:id="rId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7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3. DB 구축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DB 구축</dc:title>
  <dc:creator>Sang Hyeon Jung</dc:creator>
  <cp:lastModifiedBy>Sang Hyeon Jung</cp:lastModifiedBy>
  <cp:revision>1</cp:revision>
  <dcterms:created xsi:type="dcterms:W3CDTF">2021-08-02T05:41:03Z</dcterms:created>
  <dcterms:modified xsi:type="dcterms:W3CDTF">2021-08-02T05:41:18Z</dcterms:modified>
</cp:coreProperties>
</file>