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48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3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9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1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4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1C98-742B-499D-A2A6-AB92F37A6C4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A9D5-59BB-470B-89B0-ED255D8FE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1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847" y="1518908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라즈베리파이</a:t>
            </a:r>
            <a:endParaRPr lang="en-US" altLang="ko-KR" sz="8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367367" y="1267754"/>
            <a:ext cx="1080120" cy="5760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웹서버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Port : 3000</a:t>
            </a:r>
          </a:p>
        </p:txBody>
      </p:sp>
      <p:sp>
        <p:nvSpPr>
          <p:cNvPr id="7" name="구름 6"/>
          <p:cNvSpPr/>
          <p:nvPr/>
        </p:nvSpPr>
        <p:spPr>
          <a:xfrm>
            <a:off x="3847087" y="763699"/>
            <a:ext cx="1368152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ko-KR" altLang="en-US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구부러진 연결선 8"/>
          <p:cNvCxnSpPr>
            <a:stCxn id="4" idx="3"/>
            <a:endCxn id="7" idx="2"/>
          </p:cNvCxnSpPr>
          <p:nvPr/>
        </p:nvCxnSpPr>
        <p:spPr>
          <a:xfrm flipV="1">
            <a:off x="2766967" y="1159743"/>
            <a:ext cx="1084364" cy="647197"/>
          </a:xfrm>
          <a:prstGeom prst="curvedConnector3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7" idx="0"/>
            <a:endCxn id="5" idx="1"/>
          </p:cNvCxnSpPr>
          <p:nvPr/>
        </p:nvCxnSpPr>
        <p:spPr>
          <a:xfrm>
            <a:off x="5214099" y="1159743"/>
            <a:ext cx="1153268" cy="396043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66967" y="1826047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가</a:t>
            </a:r>
            <a:r>
              <a:rPr lang="en-US" altLang="ko-KR" sz="600" dirty="0" smtClean="0"/>
              <a:t>. </a:t>
            </a:r>
            <a:r>
              <a:rPr lang="ko-KR" altLang="en-US" sz="600" dirty="0" smtClean="0"/>
              <a:t>이미지 업로드</a:t>
            </a:r>
            <a:endParaRPr lang="en-US" altLang="ko-KR" sz="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648901" y="106741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나</a:t>
            </a:r>
            <a:r>
              <a:rPr lang="en-US" altLang="ko-KR" sz="600" dirty="0" smtClean="0"/>
              <a:t>. </a:t>
            </a:r>
            <a:r>
              <a:rPr lang="ko-KR" altLang="en-US" sz="600" dirty="0" smtClean="0"/>
              <a:t>이미지 수신</a:t>
            </a:r>
            <a:endParaRPr lang="ko-KR" altLang="en-US" sz="600" dirty="0"/>
          </a:p>
        </p:txBody>
      </p:sp>
      <p:sp>
        <p:nvSpPr>
          <p:cNvPr id="17" name="순서도: 직접 액세스 저장소 16"/>
          <p:cNvSpPr/>
          <p:nvPr/>
        </p:nvSpPr>
        <p:spPr>
          <a:xfrm rot="10800000">
            <a:off x="821929" y="1430210"/>
            <a:ext cx="432048" cy="251153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17186" y="1714607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카메</a:t>
            </a:r>
            <a:r>
              <a:rPr lang="ko-KR" altLang="en-US" sz="600" dirty="0"/>
              <a:t>라</a:t>
            </a:r>
            <a:endParaRPr lang="en-US" altLang="ko-KR" sz="600" dirty="0" smtClean="0"/>
          </a:p>
        </p:txBody>
      </p:sp>
      <p:cxnSp>
        <p:nvCxnSpPr>
          <p:cNvPr id="20" name="구부러진 연결선 19"/>
          <p:cNvCxnSpPr>
            <a:stCxn id="17" idx="1"/>
            <a:endCxn id="4" idx="1"/>
          </p:cNvCxnSpPr>
          <p:nvPr/>
        </p:nvCxnSpPr>
        <p:spPr>
          <a:xfrm>
            <a:off x="1253977" y="1555786"/>
            <a:ext cx="432870" cy="25115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0883" y="2955297"/>
            <a:ext cx="2659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라</a:t>
            </a:r>
            <a:r>
              <a:rPr lang="en-US" altLang="ko-KR" sz="600" dirty="0" smtClean="0"/>
              <a:t>. </a:t>
            </a:r>
            <a:r>
              <a:rPr lang="ko-KR" altLang="en-US" sz="600" dirty="0" smtClean="0"/>
              <a:t>관리자 화면에서 수신된 이미지의 목록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이미지에 대한 결과값 확인</a:t>
            </a:r>
            <a:endParaRPr lang="en-US" altLang="ko-KR" sz="600" dirty="0" smtClean="0"/>
          </a:p>
        </p:txBody>
      </p:sp>
      <p:sp>
        <p:nvSpPr>
          <p:cNvPr id="24" name="순서도: 자기 디스크 23"/>
          <p:cNvSpPr/>
          <p:nvPr/>
        </p:nvSpPr>
        <p:spPr>
          <a:xfrm>
            <a:off x="7983767" y="1611783"/>
            <a:ext cx="804455" cy="40620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Database</a:t>
            </a:r>
            <a:endParaRPr lang="ko-KR" altLang="en-US" sz="1600" dirty="0"/>
          </a:p>
        </p:txBody>
      </p:sp>
      <p:cxnSp>
        <p:nvCxnSpPr>
          <p:cNvPr id="27" name="구부러진 연결선 26"/>
          <p:cNvCxnSpPr>
            <a:stCxn id="5" idx="3"/>
            <a:endCxn id="24" idx="2"/>
          </p:cNvCxnSpPr>
          <p:nvPr/>
        </p:nvCxnSpPr>
        <p:spPr>
          <a:xfrm>
            <a:off x="7447487" y="1555786"/>
            <a:ext cx="536280" cy="259101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다중 문서 29"/>
          <p:cNvSpPr/>
          <p:nvPr/>
        </p:nvSpPr>
        <p:spPr>
          <a:xfrm>
            <a:off x="7983767" y="1123739"/>
            <a:ext cx="804455" cy="324036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Image File</a:t>
            </a:r>
            <a:endParaRPr lang="ko-KR" altLang="en-US" sz="800" dirty="0"/>
          </a:p>
        </p:txBody>
      </p:sp>
      <p:cxnSp>
        <p:nvCxnSpPr>
          <p:cNvPr id="31" name="구부러진 연결선 30"/>
          <p:cNvCxnSpPr>
            <a:stCxn id="5" idx="3"/>
            <a:endCxn id="30" idx="1"/>
          </p:cNvCxnSpPr>
          <p:nvPr/>
        </p:nvCxnSpPr>
        <p:spPr>
          <a:xfrm flipV="1">
            <a:off x="7447487" y="1285757"/>
            <a:ext cx="536280" cy="270029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40393" y="2001761"/>
            <a:ext cx="19752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다</a:t>
            </a:r>
            <a:r>
              <a:rPr lang="en-US" altLang="ko-KR" sz="600" dirty="0" smtClean="0"/>
              <a:t>. </a:t>
            </a:r>
            <a:r>
              <a:rPr lang="ko-KR" altLang="en-US" sz="600" dirty="0" smtClean="0"/>
              <a:t>수신된 이미지 파일 과 정보를 </a:t>
            </a:r>
            <a:r>
              <a:rPr lang="en-US" altLang="ko-KR" sz="600" dirty="0" smtClean="0"/>
              <a:t>Database </a:t>
            </a:r>
            <a:r>
              <a:rPr lang="ko-KR" altLang="en-US" sz="600" dirty="0" smtClean="0"/>
              <a:t>에 저장</a:t>
            </a:r>
            <a:endParaRPr lang="en-US" altLang="ko-KR" sz="600" dirty="0" smtClean="0"/>
          </a:p>
        </p:txBody>
      </p:sp>
      <p:sp>
        <p:nvSpPr>
          <p:cNvPr id="37" name="순서도: 처리 36"/>
          <p:cNvSpPr/>
          <p:nvPr/>
        </p:nvSpPr>
        <p:spPr>
          <a:xfrm>
            <a:off x="5045863" y="2563899"/>
            <a:ext cx="962271" cy="57606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구부러진 연결선 37"/>
          <p:cNvCxnSpPr>
            <a:stCxn id="37" idx="0"/>
            <a:endCxn id="5" idx="1"/>
          </p:cNvCxnSpPr>
          <p:nvPr/>
        </p:nvCxnSpPr>
        <p:spPr>
          <a:xfrm rot="5400000" flipH="1" flipV="1">
            <a:off x="5443127" y="1639659"/>
            <a:ext cx="1008113" cy="840368"/>
          </a:xfrm>
          <a:prstGeom prst="curvedConnector2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8878" y="2759598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관리자 화면</a:t>
            </a:r>
            <a:endParaRPr lang="ko-KR" altLang="en-US" sz="6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07504" y="3422176"/>
            <a:ext cx="89289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5426" y="3663366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b="1" dirty="0" smtClean="0"/>
              <a:t>송신자 영역 </a:t>
            </a:r>
            <a:r>
              <a:rPr lang="en-US" altLang="ko-KR" sz="800" b="1" dirty="0" smtClean="0"/>
              <a:t>: </a:t>
            </a:r>
            <a:r>
              <a:rPr lang="ko-KR" altLang="en-US" sz="800" b="1" dirty="0" err="1" smtClean="0"/>
              <a:t>라즈베리파이</a:t>
            </a:r>
            <a:endParaRPr lang="en-US" altLang="ko-KR" sz="800" b="1" dirty="0" smtClean="0"/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카메라 연동 하여 사진 촬영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- </a:t>
            </a:r>
            <a:r>
              <a:rPr lang="ko-KR" altLang="en-US" sz="800" dirty="0" err="1" smtClean="0"/>
              <a:t>찰영된</a:t>
            </a:r>
            <a:r>
              <a:rPr lang="ko-KR" altLang="en-US" sz="800" dirty="0" smtClean="0"/>
              <a:t> 이미지를 </a:t>
            </a:r>
            <a:r>
              <a:rPr lang="ko-KR" altLang="en-US" sz="800" dirty="0" err="1" smtClean="0"/>
              <a:t>웹서버에</a:t>
            </a:r>
            <a:r>
              <a:rPr lang="ko-KR" altLang="en-US" sz="800" dirty="0" smtClean="0"/>
              <a:t> 전송 </a:t>
            </a:r>
            <a:r>
              <a:rPr lang="en-US" altLang="ko-KR" sz="800" dirty="0" smtClean="0"/>
              <a:t>(POST </a:t>
            </a:r>
            <a:r>
              <a:rPr lang="ko-KR" altLang="en-US" sz="800" dirty="0" smtClean="0"/>
              <a:t>방식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94163" y="3573016"/>
            <a:ext cx="34275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b="1" dirty="0" smtClean="0"/>
              <a:t>수신자 영역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노트북 </a:t>
            </a:r>
            <a:r>
              <a:rPr lang="en-US" altLang="ko-KR" sz="800" b="1" dirty="0" smtClean="0"/>
              <a:t>PC</a:t>
            </a:r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■ 수신 </a:t>
            </a:r>
            <a:r>
              <a:rPr lang="en-US" altLang="ko-KR" sz="800" dirty="0" smtClean="0"/>
              <a:t>API</a:t>
            </a:r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- /upload [POST]</a:t>
            </a:r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</a:t>
            </a:r>
            <a:r>
              <a:rPr lang="ko-KR" altLang="en-US" sz="800" dirty="0" smtClean="0"/>
              <a:t>수신된 정보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이미지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를 </a:t>
            </a:r>
            <a:r>
              <a:rPr lang="en-US" altLang="ko-KR" sz="800" dirty="0" smtClean="0"/>
              <a:t>DB </a:t>
            </a:r>
            <a:r>
              <a:rPr lang="ko-KR" altLang="en-US" sz="800" dirty="0" smtClean="0"/>
              <a:t>및 </a:t>
            </a:r>
            <a:r>
              <a:rPr lang="en-US" altLang="ko-KR" sz="800" dirty="0" smtClean="0"/>
              <a:t>File </a:t>
            </a:r>
            <a:r>
              <a:rPr lang="ko-KR" altLang="en-US" sz="800" dirty="0" smtClean="0"/>
              <a:t>로 저장을 담당 하는 모듈 개발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■ 결과 화면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- /list [GET]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    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저장된 </a:t>
            </a:r>
            <a:r>
              <a:rPr lang="en-US" altLang="ko-KR" sz="800" dirty="0" smtClean="0"/>
              <a:t>Database </a:t>
            </a:r>
            <a:r>
              <a:rPr lang="ko-KR" altLang="en-US" sz="800" dirty="0" smtClean="0"/>
              <a:t>로 부터 수신 이력 보기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 </a:t>
            </a:r>
            <a:r>
              <a:rPr lang="ko-KR" altLang="en-US" sz="800" dirty="0" smtClean="0"/>
              <a:t>선택된 이력 으로부터 결과 보기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33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122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selpa</dc:creator>
  <cp:lastModifiedBy>selpa</cp:lastModifiedBy>
  <cp:revision>4</cp:revision>
  <dcterms:created xsi:type="dcterms:W3CDTF">2024-05-13T05:43:38Z</dcterms:created>
  <dcterms:modified xsi:type="dcterms:W3CDTF">2024-05-13T06:20:08Z</dcterms:modified>
</cp:coreProperties>
</file>