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FED74-91F2-4B8F-8EEE-BD1F78708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A9F5B5-ADFB-0391-8423-0760757A2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725EF-D465-1745-4D04-6A4C0D5F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189B-FF9B-4999-94B7-6067B3BDEE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95DA6-20A8-3D15-2AE4-F3E78AB0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1209A-D461-8448-8E4F-5B6A940B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D6E-B9AA-4B1B-B7DD-80E936EB6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49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B9DD-02CC-8625-AE07-0A38E082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07FD2A-1E7F-5DBC-722F-B9C6BFA5A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14424-8C61-D302-5D43-24396A77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189B-FF9B-4999-94B7-6067B3BDEE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C8CD7-3B9A-3EEA-941B-9ABB4882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17BD3-BA07-A64B-3CD8-E9F7FAB7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D6E-B9AA-4B1B-B7DD-80E936EB6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6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CAE22E-4337-2478-D418-77768E06C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3B44A7-3A6B-CF2E-328E-82432E532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38B6E-B3FC-998F-5973-47D9FD7F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189B-FF9B-4999-94B7-6067B3BDEE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FB253-CDCC-D1F9-7F32-33A08662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1E0AD-C7B0-6490-44A2-6BCDEA46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D6E-B9AA-4B1B-B7DD-80E936EB6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1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CE42A-59D5-A362-2360-F73A26CB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22B02-EAED-1C50-48B4-00044125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56028-1E55-887A-A4FF-51615F2C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189B-FF9B-4999-94B7-6067B3BDEE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63A85-1AC3-90E5-6E22-BF7219D5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C11BA-58D9-CC17-28AE-A963CD87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D6E-B9AA-4B1B-B7DD-80E936EB6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0EFF8-CAD3-0C81-6622-D43C992F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326B3A-3014-8BBF-3083-91423048D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0A58C-0E7F-9704-D209-9A646FE0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189B-FF9B-4999-94B7-6067B3BDEE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41EE9-56A2-4045-35C2-B54FDD56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41DD4-F80B-BABE-9191-29B43AB6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D6E-B9AA-4B1B-B7DD-80E936EB6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25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696F-17FA-8B3D-7C3A-442090E8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26921-550C-5E8E-2A5F-687B80403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99DA3D-588A-DA4C-AA83-1B71543F7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17E09-D37C-AFA9-0BC7-D39046FA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189B-FF9B-4999-94B7-6067B3BDEE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873203-AED6-67CC-33C5-CCF034D6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4E72C-6722-80F0-1F51-4C549284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D6E-B9AA-4B1B-B7DD-80E936EB6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34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8119F-D66C-62DF-590D-71CC1EDE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95FA8A-0286-9295-0147-9BFD9413A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6640C4-BADC-A380-5AF5-3BFEC74C4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12DD1D-E775-EE3E-A2C8-CC877C2A1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1553AD-E82D-C948-F814-9E1802ADE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F87FA1-9D0F-2A05-6BBE-C1B74DB5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189B-FF9B-4999-94B7-6067B3BDEE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29CBA1-D93D-0559-801D-4E3AE62B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178EBB-392F-86D6-5061-88648F49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D6E-B9AA-4B1B-B7DD-80E936EB6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5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A96F3-EDBD-54A3-47E2-441FF3EF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EFF627-8C7E-7E17-F67E-74C0AEDC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189B-FF9B-4999-94B7-6067B3BDEE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9DB0A8-F77C-BF93-2EFC-DD059F67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688B5B-F7C8-0CF9-A326-165AF2C0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D6E-B9AA-4B1B-B7DD-80E936EB6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05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D88DA3-96D1-E7C4-5661-F1613656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189B-FF9B-4999-94B7-6067B3BDEE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47B93F-3F7D-6B04-A5FE-2D14BCDD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3D647E-BED5-3890-5EC0-10CEFC18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D6E-B9AA-4B1B-B7DD-80E936EB6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9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1E4CD-9C56-EF26-C244-F4370222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15E21-0570-5D49-D03A-B71C7358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563DC5-D232-9377-DE65-99A732676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20F39-355C-828C-2713-99490A02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189B-FF9B-4999-94B7-6067B3BDEE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C3F500-B6FA-BADE-D348-AD67D85B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C75AD-4F10-888E-43CA-398DD690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D6E-B9AA-4B1B-B7DD-80E936EB6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DBF64-9256-7DD8-1A4F-E8B975E2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BF29D3-8F64-BBF4-9C88-EEAD14A89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EDBF7D-985D-562E-901B-E27C22B6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3ACEA-74BF-3EAE-895A-FAB999E2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189B-FF9B-4999-94B7-6067B3BDEE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F67BF-9B78-AB59-DFE1-69A7ACB5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7F2EE7-139C-BFB9-A9D9-DD18C3D4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4D6E-B9AA-4B1B-B7DD-80E936EB6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5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A6F2B3-0555-4607-DA0A-1BB5F7FB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84FA8-17E6-98AD-8BF6-5BDBAA50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A34E3-A1EF-639E-03EA-FC33CB128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8A189B-FF9B-4999-94B7-6067B3BDEECD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792FA-1400-2B60-9E60-C02BA9C49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0AD4E-D203-0BCA-C4B6-433A2FBE3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FD4D6E-B9AA-4B1B-B7DD-80E936EB6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8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81BE4AA-A24E-690A-0006-BB0A937A1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860" t="11420" r="8142" b="11677"/>
          <a:stretch/>
        </p:blipFill>
        <p:spPr>
          <a:xfrm>
            <a:off x="5211855" y="2324294"/>
            <a:ext cx="6980145" cy="4533706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FE539C-1C3F-223E-A87D-1B978591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1" y="588516"/>
            <a:ext cx="6096851" cy="14003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6D6DFB2-0CE5-E301-A875-30BFF4936DC6}"/>
              </a:ext>
            </a:extLst>
          </p:cNvPr>
          <p:cNvSpPr/>
          <p:nvPr/>
        </p:nvSpPr>
        <p:spPr>
          <a:xfrm>
            <a:off x="1326382" y="874207"/>
            <a:ext cx="2833636" cy="3215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E64F62-5123-2007-8174-038C6291A3B5}"/>
              </a:ext>
            </a:extLst>
          </p:cNvPr>
          <p:cNvCxnSpPr/>
          <p:nvPr/>
        </p:nvCxnSpPr>
        <p:spPr>
          <a:xfrm>
            <a:off x="4160018" y="1195754"/>
            <a:ext cx="4158072" cy="9968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4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54AC4BAD-1BB9-DFCB-77FA-6545B307C4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60" t="11420" r="8142" b="11677"/>
          <a:stretch/>
        </p:blipFill>
        <p:spPr>
          <a:xfrm>
            <a:off x="232271" y="1027906"/>
            <a:ext cx="6980145" cy="4533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4B4756-79D5-9CF3-F203-25C7E4D89A32}"/>
              </a:ext>
            </a:extLst>
          </p:cNvPr>
          <p:cNvSpPr txBox="1"/>
          <p:nvPr/>
        </p:nvSpPr>
        <p:spPr>
          <a:xfrm>
            <a:off x="7553984" y="1648154"/>
            <a:ext cx="4513900" cy="329320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package='</a:t>
            </a:r>
            <a:r>
              <a:rPr lang="en-US" altLang="ko-KR" sz="1600" dirty="0" err="1"/>
              <a:t>micro_ros_agent</a:t>
            </a:r>
            <a:r>
              <a:rPr lang="en-US" altLang="ko-KR" sz="1600" dirty="0"/>
              <a:t>': </a:t>
            </a:r>
            <a:r>
              <a:rPr lang="ko-KR" altLang="en-US" sz="1600" dirty="0"/>
              <a:t>이 노드가 포함된 </a:t>
            </a:r>
            <a:r>
              <a:rPr lang="en-US" altLang="ko-KR" sz="1600" dirty="0"/>
              <a:t>ROS </a:t>
            </a:r>
            <a:r>
              <a:rPr lang="ko-KR" altLang="en-US" sz="1600" dirty="0"/>
              <a:t>패키지 이름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executable='</a:t>
            </a:r>
            <a:r>
              <a:rPr lang="en-US" altLang="ko-KR" sz="1600" dirty="0" err="1"/>
              <a:t>micro_ros_agent</a:t>
            </a:r>
            <a:r>
              <a:rPr lang="en-US" altLang="ko-KR" sz="1600" dirty="0"/>
              <a:t>': </a:t>
            </a:r>
            <a:r>
              <a:rPr lang="ko-KR" altLang="en-US" sz="1600" dirty="0"/>
              <a:t>실행할 노드의 실행 파일 이름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name='</a:t>
            </a:r>
            <a:r>
              <a:rPr lang="en-US" altLang="ko-KR" sz="1600" dirty="0" err="1"/>
              <a:t>micro_ros_agent</a:t>
            </a:r>
            <a:r>
              <a:rPr lang="en-US" altLang="ko-KR" sz="1600" dirty="0"/>
              <a:t>': </a:t>
            </a:r>
            <a:r>
              <a:rPr lang="ko-KR" altLang="en-US" sz="1600" dirty="0"/>
              <a:t>노드 이름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"serial“ </a:t>
            </a:r>
            <a:r>
              <a:rPr lang="ko-KR" altLang="en-US" sz="1600" dirty="0"/>
              <a:t>통신으로 </a:t>
            </a:r>
            <a:r>
              <a:rPr lang="en-US" altLang="ko-KR" sz="1600" dirty="0"/>
              <a:t>/dev/esp32Nodemcu </a:t>
            </a:r>
            <a:r>
              <a:rPr lang="ko-KR" altLang="en-US" sz="1600" dirty="0"/>
              <a:t>장치와 통신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output='screen': </a:t>
            </a:r>
            <a:r>
              <a:rPr lang="ko-KR" altLang="en-US" sz="1600" dirty="0"/>
              <a:t>실행 결과를 터미널</a:t>
            </a:r>
            <a:r>
              <a:rPr lang="en-US" altLang="ko-KR" sz="1600" dirty="0"/>
              <a:t>(</a:t>
            </a:r>
            <a:r>
              <a:rPr lang="ko-KR" altLang="en-US" sz="1600" dirty="0"/>
              <a:t>화면</a:t>
            </a:r>
            <a:r>
              <a:rPr lang="en-US" altLang="ko-KR" sz="1600" dirty="0"/>
              <a:t>)</a:t>
            </a:r>
            <a:r>
              <a:rPr lang="ko-KR" altLang="en-US" sz="1600" dirty="0"/>
              <a:t>에 출력</a:t>
            </a:r>
          </a:p>
        </p:txBody>
      </p:sp>
    </p:spTree>
    <p:extLst>
      <p:ext uri="{BB962C8B-B14F-4D97-AF65-F5344CB8AC3E}">
        <p14:creationId xmlns:p14="http://schemas.microsoft.com/office/powerpoint/2010/main" val="111962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BB98AE-7A08-0B29-D338-F9B9F2711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39" y="617246"/>
            <a:ext cx="7592485" cy="24577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F34189-70A1-DFA3-88C8-C02AC2E00E3D}"/>
              </a:ext>
            </a:extLst>
          </p:cNvPr>
          <p:cNvSpPr txBox="1"/>
          <p:nvPr/>
        </p:nvSpPr>
        <p:spPr>
          <a:xfrm>
            <a:off x="7852824" y="1061192"/>
            <a:ext cx="41720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https://github.com/micro-ROS/micro-ROS-Agent?tab=readme-ov-file#agent-client-communication-mechanism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8C39D-7AB2-E090-9147-3E541B1951F9}"/>
              </a:ext>
            </a:extLst>
          </p:cNvPr>
          <p:cNvSpPr txBox="1"/>
          <p:nvPr/>
        </p:nvSpPr>
        <p:spPr>
          <a:xfrm>
            <a:off x="260339" y="3782961"/>
            <a:ext cx="9018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마이크로 </a:t>
            </a:r>
            <a:r>
              <a:rPr lang="en-US" altLang="ko-KR" dirty="0"/>
              <a:t>ROS </a:t>
            </a:r>
            <a:r>
              <a:rPr lang="ko-KR" altLang="en-US" dirty="0"/>
              <a:t>에이전트</a:t>
            </a:r>
            <a:r>
              <a:rPr lang="en-US" altLang="ko-KR" dirty="0"/>
              <a:t>(Micro-ROS Agent)</a:t>
            </a:r>
            <a:r>
              <a:rPr lang="ko-KR" altLang="en-US" dirty="0"/>
              <a:t>와 마이크로 </a:t>
            </a:r>
            <a:r>
              <a:rPr lang="en-US" altLang="ko-KR" dirty="0"/>
              <a:t>ROS </a:t>
            </a:r>
            <a:r>
              <a:rPr lang="ko-KR" altLang="en-US" dirty="0"/>
              <a:t>노드</a:t>
            </a:r>
            <a:r>
              <a:rPr lang="en-US" altLang="ko-KR" dirty="0"/>
              <a:t>(Micro-ROS Nodes) </a:t>
            </a:r>
            <a:r>
              <a:rPr lang="ko-KR" altLang="en-US" dirty="0"/>
              <a:t>간의 통신은 다음 두 가지 유형의 전송 방식을 지원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b="1" dirty="0"/>
              <a:t>UDP </a:t>
            </a:r>
            <a:r>
              <a:rPr lang="ko-KR" altLang="en-US" b="1" dirty="0"/>
              <a:t>및 </a:t>
            </a:r>
            <a:r>
              <a:rPr lang="en-US" altLang="ko-KR" b="1" dirty="0"/>
              <a:t>TCP</a:t>
            </a:r>
            <a:r>
              <a:rPr lang="en-US" altLang="ko-KR" dirty="0"/>
              <a:t>: IPv4</a:t>
            </a:r>
            <a:r>
              <a:rPr lang="ko-KR" altLang="en-US" dirty="0"/>
              <a:t>와 </a:t>
            </a:r>
            <a:r>
              <a:rPr lang="en-US" altLang="ko-KR" dirty="0"/>
              <a:t>IPv6</a:t>
            </a:r>
            <a:r>
              <a:rPr lang="ko-KR" altLang="en-US" dirty="0"/>
              <a:t>를 통한 네트워크 기반 통신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1" dirty="0"/>
              <a:t>직렬 포트 전송</a:t>
            </a:r>
            <a:r>
              <a:rPr lang="en-US" altLang="ko-KR" b="1" dirty="0"/>
              <a:t>(Serial Port Transports): </a:t>
            </a:r>
            <a:r>
              <a:rPr lang="en-US" altLang="ko-KR" dirty="0"/>
              <a:t>USB </a:t>
            </a:r>
            <a:r>
              <a:rPr lang="ko-KR" altLang="en-US" dirty="0"/>
              <a:t>또는 </a:t>
            </a:r>
            <a:r>
              <a:rPr lang="en-US" altLang="ko-KR" dirty="0"/>
              <a:t>UART</a:t>
            </a:r>
            <a:r>
              <a:rPr lang="ko-KR" altLang="en-US" dirty="0"/>
              <a:t>와 같은 직렬 통신 인터페이스를 통해 데이터를 전송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59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4EF542-06BA-CF40-4B47-F77BD93E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56" t="11704" r="8367" b="11555"/>
          <a:stretch/>
        </p:blipFill>
        <p:spPr>
          <a:xfrm>
            <a:off x="84517" y="872978"/>
            <a:ext cx="7630529" cy="481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CB15F5-4F85-433B-8897-C1ABB40A2616}"/>
              </a:ext>
            </a:extLst>
          </p:cNvPr>
          <p:cNvSpPr txBox="1"/>
          <p:nvPr/>
        </p:nvSpPr>
        <p:spPr>
          <a:xfrm>
            <a:off x="7954297" y="1612490"/>
            <a:ext cx="3372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시리얼 통신이 아닌</a:t>
            </a:r>
            <a:r>
              <a:rPr lang="en-US" altLang="ko-KR" dirty="0"/>
              <a:t>, </a:t>
            </a:r>
            <a:r>
              <a:rPr lang="ko-KR" altLang="en-US" dirty="0"/>
              <a:t>와이파이로 통신하려면 다음과 같이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argument</a:t>
            </a:r>
            <a:r>
              <a:rPr lang="ko-KR" altLang="en-US" dirty="0"/>
              <a:t>의 인자로는 포트지정</a:t>
            </a:r>
            <a:r>
              <a:rPr lang="en-US" altLang="ko-KR" dirty="0"/>
              <a:t>, </a:t>
            </a:r>
            <a:r>
              <a:rPr lang="en-US" altLang="ko-KR" dirty="0" err="1"/>
              <a:t>ip</a:t>
            </a:r>
            <a:r>
              <a:rPr lang="ko-KR" altLang="en-US" dirty="0"/>
              <a:t>주소지정</a:t>
            </a:r>
            <a:r>
              <a:rPr lang="en-US" altLang="ko-KR" dirty="0"/>
              <a:t>, </a:t>
            </a:r>
            <a:r>
              <a:rPr lang="ko-KR" altLang="en-US" dirty="0"/>
              <a:t>최대 클라이언트 연결 수 설정 가능</a:t>
            </a:r>
          </a:p>
        </p:txBody>
      </p:sp>
    </p:spTree>
    <p:extLst>
      <p:ext uri="{BB962C8B-B14F-4D97-AF65-F5344CB8AC3E}">
        <p14:creationId xmlns:p14="http://schemas.microsoft.com/office/powerpoint/2010/main" val="240850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0ABAA9-155A-7BFA-8697-FE1CE85D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617" y="3542531"/>
            <a:ext cx="6192114" cy="1019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7AFDDA-E24C-077C-07F9-5E0C0D27B9F0}"/>
              </a:ext>
            </a:extLst>
          </p:cNvPr>
          <p:cNvSpPr txBox="1"/>
          <p:nvPr/>
        </p:nvSpPr>
        <p:spPr>
          <a:xfrm>
            <a:off x="5999886" y="5012119"/>
            <a:ext cx="61921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tcp</a:t>
            </a:r>
            <a:r>
              <a:rPr lang="ko-KR" altLang="en-US" sz="1400" dirty="0"/>
              <a:t> 통신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-p </a:t>
            </a:r>
            <a:r>
              <a:rPr lang="ko-KR" altLang="en-US" sz="1400" dirty="0"/>
              <a:t>또는 </a:t>
            </a:r>
            <a:r>
              <a:rPr lang="en-US" altLang="ko-KR" sz="1400" dirty="0"/>
              <a:t>--port: micro-ROS Agent</a:t>
            </a:r>
            <a:r>
              <a:rPr lang="ko-KR" altLang="en-US" sz="1400" dirty="0"/>
              <a:t>가 수신할 포트 지정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기본값</a:t>
            </a:r>
            <a:r>
              <a:rPr lang="en-US" altLang="ko-KR" sz="1400" dirty="0"/>
              <a:t>: 8888.</a:t>
            </a:r>
          </a:p>
          <a:p>
            <a:r>
              <a:rPr lang="en-US" altLang="ko-KR" sz="1400" dirty="0"/>
              <a:t>--address: micro-ROS Agent</a:t>
            </a:r>
            <a:r>
              <a:rPr lang="ko-KR" altLang="en-US" sz="1400" dirty="0"/>
              <a:t>의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 지정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--max-clients: </a:t>
            </a:r>
            <a:r>
              <a:rPr lang="ko-KR" altLang="en-US" sz="1400" dirty="0"/>
              <a:t>최대 클라이언트 연결 수 설정</a:t>
            </a:r>
            <a:r>
              <a:rPr lang="en-US" altLang="ko-KR" sz="1400" dirty="0"/>
              <a:t>(</a:t>
            </a:r>
            <a:r>
              <a:rPr lang="ko-KR" altLang="en-US" sz="1400" dirty="0"/>
              <a:t>기본값</a:t>
            </a:r>
            <a:r>
              <a:rPr lang="en-US" altLang="ko-KR" sz="1400" dirty="0"/>
              <a:t>: 5).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6C4534-D7A8-9FE3-7723-5CA86BCA3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1" y="882521"/>
            <a:ext cx="5982535" cy="1038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7A4FF2-CD17-E316-3AD0-DC5C011B647C}"/>
              </a:ext>
            </a:extLst>
          </p:cNvPr>
          <p:cNvSpPr txBox="1"/>
          <p:nvPr/>
        </p:nvSpPr>
        <p:spPr>
          <a:xfrm>
            <a:off x="351692" y="2361363"/>
            <a:ext cx="56481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udp</a:t>
            </a:r>
            <a:r>
              <a:rPr lang="ko-KR" altLang="en-US" sz="1400" dirty="0"/>
              <a:t> 통신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-p </a:t>
            </a:r>
            <a:r>
              <a:rPr lang="ko-KR" altLang="en-US" sz="1400" dirty="0"/>
              <a:t>또는 </a:t>
            </a:r>
            <a:r>
              <a:rPr lang="en-US" altLang="ko-KR" sz="1400" dirty="0"/>
              <a:t>--port: micro-ROS Agent</a:t>
            </a:r>
            <a:r>
              <a:rPr lang="ko-KR" altLang="en-US" sz="1400" dirty="0"/>
              <a:t>가 수신할 포트 지정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기본값</a:t>
            </a:r>
            <a:r>
              <a:rPr lang="en-US" altLang="ko-KR" sz="1400" dirty="0"/>
              <a:t>: 8888.</a:t>
            </a:r>
          </a:p>
          <a:p>
            <a:r>
              <a:rPr lang="en-US" altLang="ko-KR" sz="1400" dirty="0"/>
              <a:t>--address: micro-ROS Agent</a:t>
            </a:r>
            <a:r>
              <a:rPr lang="ko-KR" altLang="en-US" sz="1400" dirty="0"/>
              <a:t>의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</a:t>
            </a:r>
            <a:r>
              <a:rPr lang="en-US" altLang="ko-KR" sz="1400" dirty="0"/>
              <a:t>(</a:t>
            </a:r>
            <a:r>
              <a:rPr lang="ko-KR" altLang="en-US" sz="1400" dirty="0"/>
              <a:t>옵션</a:t>
            </a:r>
            <a:r>
              <a:rPr lang="en-US" altLang="ko-KR" sz="1400" dirty="0"/>
              <a:t>, </a:t>
            </a:r>
            <a:r>
              <a:rPr lang="ko-KR" altLang="en-US" sz="1400" dirty="0"/>
              <a:t>기본값</a:t>
            </a:r>
            <a:r>
              <a:rPr lang="en-US" altLang="ko-KR" sz="1400" dirty="0"/>
              <a:t>: 0.0.0.0).</a:t>
            </a:r>
          </a:p>
          <a:p>
            <a:r>
              <a:rPr lang="en-US" altLang="ko-KR" sz="1400" dirty="0"/>
              <a:t>--</a:t>
            </a:r>
            <a:r>
              <a:rPr lang="en-US" altLang="ko-KR" sz="1400" dirty="0" err="1"/>
              <a:t>mtu</a:t>
            </a:r>
            <a:r>
              <a:rPr lang="en-US" altLang="ko-KR" sz="1400" dirty="0"/>
              <a:t>: MTU(Maximum Transmission Unit) </a:t>
            </a:r>
            <a:r>
              <a:rPr lang="ko-KR" altLang="en-US" sz="1400" dirty="0"/>
              <a:t>크기 지정</a:t>
            </a:r>
            <a:r>
              <a:rPr lang="en-US" altLang="ko-KR" sz="1400" dirty="0"/>
              <a:t>(</a:t>
            </a:r>
            <a:r>
              <a:rPr lang="ko-KR" altLang="en-US" sz="1400" dirty="0"/>
              <a:t>기본값</a:t>
            </a:r>
            <a:r>
              <a:rPr lang="en-US" altLang="ko-KR" sz="1400" dirty="0"/>
              <a:t>: 512).</a:t>
            </a:r>
            <a:r>
              <a:rPr lang="ko-KR" altLang="en-US" sz="1400" dirty="0"/>
              <a:t>패킷 크기가 큰 데이터를 전송할 때 유용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646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01C0DA-F42B-CE63-EE8D-A42218140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44" y="1261760"/>
            <a:ext cx="4725059" cy="4334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257B4-416C-7C9C-1500-873F3BA8AAE1}"/>
              </a:ext>
            </a:extLst>
          </p:cNvPr>
          <p:cNvSpPr txBox="1"/>
          <p:nvPr/>
        </p:nvSpPr>
        <p:spPr>
          <a:xfrm>
            <a:off x="5968182" y="1284655"/>
            <a:ext cx="3972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GUI</a:t>
            </a:r>
            <a:r>
              <a:rPr lang="ko-KR" altLang="en-US" dirty="0"/>
              <a:t>에 제공되는 슬라이더를 사용해 로봇의 선형속도와 각속도를 조정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발행하는 토픽의 기본값은 </a:t>
            </a:r>
            <a:r>
              <a:rPr lang="en-US" altLang="ko-KR" dirty="0" err="1"/>
              <a:t>cmd_vel</a:t>
            </a:r>
            <a:r>
              <a:rPr lang="ko-KR" altLang="en-US" dirty="0"/>
              <a:t>이지만</a:t>
            </a:r>
            <a:r>
              <a:rPr lang="en-US" altLang="ko-KR" dirty="0"/>
              <a:t>, </a:t>
            </a:r>
            <a:r>
              <a:rPr lang="ko-KR" altLang="en-US" dirty="0"/>
              <a:t>원하는 토픽으로 사용자가 지정 가능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887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145C2-B2B2-53B5-9851-52A36B813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DC0F08-076F-7E64-436F-0C0756AC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94" t="17799" r="8023" b="17535"/>
          <a:stretch/>
        </p:blipFill>
        <p:spPr>
          <a:xfrm>
            <a:off x="3535345" y="110532"/>
            <a:ext cx="5121310" cy="18495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C74180-DE37-25AA-9273-6F8689F51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183" y="3206091"/>
            <a:ext cx="2929631" cy="27212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1B8913-632B-2EEE-E7AE-1BAF43DFB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40" y="3198981"/>
            <a:ext cx="2629781" cy="27283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4FBE04-0A7E-877B-B80E-D83EB2B04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674" y="3221487"/>
            <a:ext cx="3534814" cy="11760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749070B-18CD-40D2-377D-2636920A4BD5}"/>
              </a:ext>
            </a:extLst>
          </p:cNvPr>
          <p:cNvCxnSpPr>
            <a:stCxn id="3" idx="2"/>
          </p:cNvCxnSpPr>
          <p:nvPr/>
        </p:nvCxnSpPr>
        <p:spPr>
          <a:xfrm flipH="1">
            <a:off x="2069960" y="1960033"/>
            <a:ext cx="4026040" cy="11650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D35FB9-6C7C-00D8-2110-5FF526EB21B3}"/>
              </a:ext>
            </a:extLst>
          </p:cNvPr>
          <p:cNvCxnSpPr>
            <a:stCxn id="3" idx="2"/>
          </p:cNvCxnSpPr>
          <p:nvPr/>
        </p:nvCxnSpPr>
        <p:spPr>
          <a:xfrm>
            <a:off x="6096000" y="1960033"/>
            <a:ext cx="0" cy="11650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A8A197-08B7-05AB-3848-B54595120755}"/>
              </a:ext>
            </a:extLst>
          </p:cNvPr>
          <p:cNvCxnSpPr>
            <a:stCxn id="3" idx="2"/>
          </p:cNvCxnSpPr>
          <p:nvPr/>
        </p:nvCxnSpPr>
        <p:spPr>
          <a:xfrm>
            <a:off x="6096000" y="1960033"/>
            <a:ext cx="3893574" cy="123894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9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6EA2F75-F9C1-6926-29B0-30C06F74F357}"/>
              </a:ext>
            </a:extLst>
          </p:cNvPr>
          <p:cNvGrpSpPr/>
          <p:nvPr/>
        </p:nvGrpSpPr>
        <p:grpSpPr>
          <a:xfrm>
            <a:off x="423233" y="292212"/>
            <a:ext cx="4620270" cy="4267796"/>
            <a:chOff x="3785865" y="1295102"/>
            <a:chExt cx="4620270" cy="42677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2A6976B-5751-36BF-75C4-86D918B0A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5865" y="1295102"/>
              <a:ext cx="4620270" cy="426779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EDFC402-146C-3D4E-06B8-923CC200373C}"/>
                </a:ext>
              </a:extLst>
            </p:cNvPr>
            <p:cNvSpPr/>
            <p:nvPr/>
          </p:nvSpPr>
          <p:spPr>
            <a:xfrm>
              <a:off x="3785865" y="1750142"/>
              <a:ext cx="3765309" cy="36379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7473A1C-9D1B-51C4-C7DB-7F21AFEC855A}"/>
              </a:ext>
            </a:extLst>
          </p:cNvPr>
          <p:cNvSpPr txBox="1"/>
          <p:nvPr/>
        </p:nvSpPr>
        <p:spPr>
          <a:xfrm>
            <a:off x="599768" y="4830382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발행할 토픽을 사용자가 지정 가능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90335ED-4877-77B5-B21A-C9847B9F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5" y="5375307"/>
            <a:ext cx="1071716" cy="3884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A17CE6-52F2-6163-D117-E92D1AFA64C8}"/>
              </a:ext>
            </a:extLst>
          </p:cNvPr>
          <p:cNvSpPr txBox="1"/>
          <p:nvPr/>
        </p:nvSpPr>
        <p:spPr>
          <a:xfrm>
            <a:off x="1573161" y="5375307"/>
            <a:ext cx="359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최대</a:t>
            </a:r>
            <a:r>
              <a:rPr lang="en-US" altLang="ko-KR" dirty="0"/>
              <a:t>/</a:t>
            </a:r>
            <a:r>
              <a:rPr lang="ko-KR" altLang="en-US" dirty="0"/>
              <a:t>최소 선형</a:t>
            </a:r>
            <a:r>
              <a:rPr lang="en-US" altLang="ko-KR" dirty="0"/>
              <a:t>/</a:t>
            </a:r>
            <a:r>
              <a:rPr lang="ko-KR" altLang="en-US" dirty="0"/>
              <a:t>각속도 설정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A564471-3AC0-9386-85C7-782C986B9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285" y="762482"/>
            <a:ext cx="4801270" cy="50013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6FED38-6439-C58C-6473-905F29F7B7F9}"/>
              </a:ext>
            </a:extLst>
          </p:cNvPr>
          <p:cNvSpPr txBox="1"/>
          <p:nvPr/>
        </p:nvSpPr>
        <p:spPr>
          <a:xfrm>
            <a:off x="501445" y="6007510"/>
            <a:ext cx="467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세로 슬라이더</a:t>
            </a:r>
            <a:r>
              <a:rPr lang="en-US" altLang="ko-KR" dirty="0"/>
              <a:t>: </a:t>
            </a:r>
            <a:r>
              <a:rPr lang="ko-KR" altLang="en-US" dirty="0"/>
              <a:t>선형 속도 조절</a:t>
            </a:r>
            <a:endParaRPr lang="en-US" altLang="ko-KR" dirty="0"/>
          </a:p>
          <a:p>
            <a:r>
              <a:rPr lang="ko-KR" altLang="en-US" dirty="0"/>
              <a:t>가로 슬라이더</a:t>
            </a:r>
            <a:r>
              <a:rPr lang="en-US" altLang="ko-KR" dirty="0"/>
              <a:t>: </a:t>
            </a:r>
            <a:r>
              <a:rPr lang="ko-KR" altLang="en-US" dirty="0"/>
              <a:t>각속도 조절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669F347-F077-A0B8-37CC-AF71F088B3B1}"/>
              </a:ext>
            </a:extLst>
          </p:cNvPr>
          <p:cNvCxnSpPr/>
          <p:nvPr/>
        </p:nvCxnSpPr>
        <p:spPr>
          <a:xfrm>
            <a:off x="5289755" y="3429000"/>
            <a:ext cx="1189703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1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313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이하빈</dc:creator>
  <cp:lastModifiedBy>이하빈</cp:lastModifiedBy>
  <cp:revision>7</cp:revision>
  <dcterms:created xsi:type="dcterms:W3CDTF">2025-01-15T15:47:44Z</dcterms:created>
  <dcterms:modified xsi:type="dcterms:W3CDTF">2025-01-17T14:15:58Z</dcterms:modified>
</cp:coreProperties>
</file>