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61" r:id="rId3"/>
    <p:sldId id="283" r:id="rId4"/>
    <p:sldId id="284" r:id="rId5"/>
    <p:sldId id="258" r:id="rId6"/>
    <p:sldId id="288" r:id="rId7"/>
    <p:sldId id="285" r:id="rId8"/>
    <p:sldId id="262" r:id="rId9"/>
    <p:sldId id="289" r:id="rId10"/>
    <p:sldId id="290" r:id="rId11"/>
    <p:sldId id="291" r:id="rId12"/>
    <p:sldId id="292" r:id="rId13"/>
    <p:sldId id="287" r:id="rId14"/>
    <p:sldId id="286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9219A6-5394-4634-BA08-715F9EE51EF8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466E16-BA9E-416A-BEA2-9B976D28C9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0925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66E16-BA9E-416A-BEA2-9B976D28C94F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938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C438B-EE38-1328-3621-8D8F03A32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301382D-F1F8-5D6F-5A70-6F48E1770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869870-0C3A-612E-3AEA-8D26035794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9AD83B-A4A7-CD53-DA81-040FD55D33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66E16-BA9E-416A-BEA2-9B976D28C94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174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DEBF9-C3B2-616E-EEE6-5691C582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6DDA6F-2702-160C-63EA-028661BFC5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8E5469-F481-9904-D66E-B6FB65D42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A5F4CA-6910-D49C-BB7F-757D42A4E3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466E16-BA9E-416A-BEA2-9B976D28C94F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9682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E297C-29BE-DA7D-7C00-8B74ABF6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DA26EC-7982-22EE-C0A7-4FD04B1A0F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8" indent="0" algn="ctr">
              <a:buNone/>
              <a:defRPr sz="2000"/>
            </a:lvl2pPr>
            <a:lvl3pPr marL="914416" indent="0" algn="ctr">
              <a:buNone/>
              <a:defRPr sz="1800"/>
            </a:lvl3pPr>
            <a:lvl4pPr marL="1371624" indent="0" algn="ctr">
              <a:buNone/>
              <a:defRPr sz="1600"/>
            </a:lvl4pPr>
            <a:lvl5pPr marL="1828832" indent="0" algn="ctr">
              <a:buNone/>
              <a:defRPr sz="1600"/>
            </a:lvl5pPr>
            <a:lvl6pPr marL="2286041" indent="0" algn="ctr">
              <a:buNone/>
              <a:defRPr sz="1600"/>
            </a:lvl6pPr>
            <a:lvl7pPr marL="2743248" indent="0" algn="ctr">
              <a:buNone/>
              <a:defRPr sz="1600"/>
            </a:lvl7pPr>
            <a:lvl8pPr marL="3200457" indent="0" algn="ctr">
              <a:buNone/>
              <a:defRPr sz="1600"/>
            </a:lvl8pPr>
            <a:lvl9pPr marL="3657665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425989-FE68-6EA5-A56F-0CF26403F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B15694-0021-F2D5-571C-F4BCDE7CA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DEF8B4-222D-5ED5-F118-A9BC18F03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0014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D182FF-FC14-D13F-F0CB-1B53E1694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BBDE2-D6C3-A516-FC09-09236FE16B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B606B-C315-A13B-13B3-D651EBA79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0E504A-2533-BCF2-44E6-D233400E0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E27C0-7195-0DA5-B289-EE6402503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726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87CBA98-A038-53B1-4FB0-C32B9BB9E3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BC0DB3-3FFA-3085-97BD-51B9D61DD4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08D96-27C3-EDDC-B15B-FE9235959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17982F-37DC-CAEB-0922-96045A7E1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81AB4C-A939-0A52-488A-C80B1077B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3087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446B89-0926-8CC0-AB3A-A6057F784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1856B3-7A2E-154B-CC4C-A34072497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3745021-FEF8-3C66-4516-AECB9486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76E88E-341E-0133-4AB0-95B5D036B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2B889B-9E17-6F46-68DB-8E70192D0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184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0E319C-4359-E9BA-65E0-9070B312A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EA5543-772A-8716-CA1E-93F2E44EA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8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16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2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32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4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48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57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65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DA0B52-CDF1-4AA1-D74B-37BBC9925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5D97AD-71EE-894D-32A4-2ABB6F65A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EFB057-3D98-F03A-4F24-F8A9640D7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2809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2B22C4-74B6-777B-B2BB-CC87E567CF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35BCD7-39CA-4896-B93C-68F5F5CC64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EF56F7-C51E-FEBD-C0A2-9B450484B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9B788B-B1DF-1960-CFD1-B1C34D5E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D8E4C1-FD7E-2131-CE12-1FB7E427D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459C7-3A80-247F-7134-C77E6EE9B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42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9E7C04-1A3A-D6F7-AB16-BD3560CB0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F459EA-B270-9FD6-A678-DB66C854F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1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7" indent="0">
              <a:buNone/>
              <a:defRPr sz="1600" b="1"/>
            </a:lvl8pPr>
            <a:lvl9pPr marL="365766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CA068AC-F69B-B397-B29C-AA1DA17D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E55055-296C-9357-5DE9-369B11868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6" indent="0">
              <a:buNone/>
              <a:defRPr sz="1800" b="1"/>
            </a:lvl3pPr>
            <a:lvl4pPr marL="1371624" indent="0">
              <a:buNone/>
              <a:defRPr sz="1600" b="1"/>
            </a:lvl4pPr>
            <a:lvl5pPr marL="1828832" indent="0">
              <a:buNone/>
              <a:defRPr sz="1600" b="1"/>
            </a:lvl5pPr>
            <a:lvl6pPr marL="2286041" indent="0">
              <a:buNone/>
              <a:defRPr sz="1600" b="1"/>
            </a:lvl6pPr>
            <a:lvl7pPr marL="2743248" indent="0">
              <a:buNone/>
              <a:defRPr sz="1600" b="1"/>
            </a:lvl7pPr>
            <a:lvl8pPr marL="3200457" indent="0">
              <a:buNone/>
              <a:defRPr sz="1600" b="1"/>
            </a:lvl8pPr>
            <a:lvl9pPr marL="3657665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B596F84-60FC-46C5-CEA0-36DE1A250C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801609-7CE5-9267-959D-05A23834A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39E52DC-AE0B-6AAA-97DC-54C9FA2F7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26B2275-4005-416E-3996-BB4DA9695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12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2AF48D-6024-4836-11DA-7B4855980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A3F08F7-330C-93BC-5230-E73F22A3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8A81272-197D-2FBC-DED4-C85A89BB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BC6C69-6CE0-8943-629F-5A57C8360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2013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1F1A17-974F-8F53-D285-DECCD06EF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0D5D0B7-70EC-B4B9-EEDE-B0C1726B9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69268AD-292E-CA11-84AF-E23F765FE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221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ADCFF3-0C9A-D33B-9461-FBB82BB10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C2C411-2F33-7656-56A4-DC0F9D746E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7EDA3FF-302C-5B2B-12B3-E64BEE4039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8" indent="0">
              <a:buNone/>
              <a:defRPr sz="1400"/>
            </a:lvl2pPr>
            <a:lvl3pPr marL="914416" indent="0">
              <a:buNone/>
              <a:defRPr sz="1200"/>
            </a:lvl3pPr>
            <a:lvl4pPr marL="1371624" indent="0">
              <a:buNone/>
              <a:defRPr sz="1000"/>
            </a:lvl4pPr>
            <a:lvl5pPr marL="1828832" indent="0">
              <a:buNone/>
              <a:defRPr sz="1000"/>
            </a:lvl5pPr>
            <a:lvl6pPr marL="2286041" indent="0">
              <a:buNone/>
              <a:defRPr sz="1000"/>
            </a:lvl6pPr>
            <a:lvl7pPr marL="2743248" indent="0">
              <a:buNone/>
              <a:defRPr sz="1000"/>
            </a:lvl7pPr>
            <a:lvl8pPr marL="3200457" indent="0">
              <a:buNone/>
              <a:defRPr sz="1000"/>
            </a:lvl8pPr>
            <a:lvl9pPr marL="365766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224E7D-1134-CCCF-3A2E-058DD806C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E6F000-269D-89DD-2BFF-249EA04F0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879B963-23F6-1247-E6A4-30129C11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8433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E76F2D-02D0-8E12-D1A2-4525C2B82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6EC3E17-47E1-C6D5-3E9D-4AAFD36D38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6" indent="0">
              <a:buNone/>
              <a:defRPr sz="2400"/>
            </a:lvl3pPr>
            <a:lvl4pPr marL="1371624" indent="0">
              <a:buNone/>
              <a:defRPr sz="2000"/>
            </a:lvl4pPr>
            <a:lvl5pPr marL="1828832" indent="0">
              <a:buNone/>
              <a:defRPr sz="2000"/>
            </a:lvl5pPr>
            <a:lvl6pPr marL="2286041" indent="0">
              <a:buNone/>
              <a:defRPr sz="2000"/>
            </a:lvl6pPr>
            <a:lvl7pPr marL="2743248" indent="0">
              <a:buNone/>
              <a:defRPr sz="2000"/>
            </a:lvl7pPr>
            <a:lvl8pPr marL="3200457" indent="0">
              <a:buNone/>
              <a:defRPr sz="2000"/>
            </a:lvl8pPr>
            <a:lvl9pPr marL="3657665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E033743-9CAA-0E7D-E858-33D43B8D2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8" indent="0">
              <a:buNone/>
              <a:defRPr sz="1400"/>
            </a:lvl2pPr>
            <a:lvl3pPr marL="914416" indent="0">
              <a:buNone/>
              <a:defRPr sz="1200"/>
            </a:lvl3pPr>
            <a:lvl4pPr marL="1371624" indent="0">
              <a:buNone/>
              <a:defRPr sz="1000"/>
            </a:lvl4pPr>
            <a:lvl5pPr marL="1828832" indent="0">
              <a:buNone/>
              <a:defRPr sz="1000"/>
            </a:lvl5pPr>
            <a:lvl6pPr marL="2286041" indent="0">
              <a:buNone/>
              <a:defRPr sz="1000"/>
            </a:lvl6pPr>
            <a:lvl7pPr marL="2743248" indent="0">
              <a:buNone/>
              <a:defRPr sz="1000"/>
            </a:lvl7pPr>
            <a:lvl8pPr marL="3200457" indent="0">
              <a:buNone/>
              <a:defRPr sz="1000"/>
            </a:lvl8pPr>
            <a:lvl9pPr marL="3657665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CC4C80-E2E1-8993-986B-F4C4DF3B14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2428FB-748B-1012-56CC-53D82AA11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39746B-9FFC-C67F-1EA1-3F36722F6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13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A44E6CF-A4CC-52F2-9D61-1474F169A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1801BE-3F72-1614-A533-2E9F0687A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01E839-82FB-F7AB-15F1-D971AA72F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F2E0B-B429-48D4-ACCA-F0E4D6365413}" type="datetimeFigureOut">
              <a:rPr lang="ko-KR" altLang="en-US" smtClean="0"/>
              <a:t>2025-01-04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42D1EE-3DA9-3EB2-DDA4-D71C52C775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7CDD64-44D4-CB3E-AF75-E1EAF478A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600D4D-4390-4B9A-8DF3-122646272F1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41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6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6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12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8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6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5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3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1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9" indent="-228604" algn="l" defTabSz="914416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6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4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2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1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8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7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5" algn="l" defTabSz="914416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7BDEE535-2E88-EB3C-F019-107EF3E6593E}"/>
              </a:ext>
            </a:extLst>
          </p:cNvPr>
          <p:cNvSpPr/>
          <p:nvPr/>
        </p:nvSpPr>
        <p:spPr>
          <a:xfrm>
            <a:off x="855549" y="941559"/>
            <a:ext cx="1801635" cy="453690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loop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45E8CA2-F62C-D66B-33A5-935A09ED6828}"/>
              </a:ext>
            </a:extLst>
          </p:cNvPr>
          <p:cNvSpPr/>
          <p:nvPr/>
        </p:nvSpPr>
        <p:spPr>
          <a:xfrm>
            <a:off x="2731876" y="5567883"/>
            <a:ext cx="9428429" cy="5105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left_wheel_tick</a:t>
            </a:r>
            <a:r>
              <a:rPr lang="en-US" altLang="ko-KR" dirty="0"/>
              <a:t>	</a:t>
            </a:r>
            <a:r>
              <a:rPr lang="en-US" altLang="ko-KR" dirty="0" err="1"/>
              <a:t>right_wheel_tick</a:t>
            </a:r>
            <a:r>
              <a:rPr lang="en-US" altLang="ko-KR" dirty="0"/>
              <a:t>		</a:t>
            </a:r>
            <a:r>
              <a:rPr lang="en-US" altLang="ko-KR" dirty="0" err="1"/>
              <a:t>dmpDataReady</a:t>
            </a:r>
            <a:r>
              <a:rPr lang="en-US" altLang="ko-KR" dirty="0"/>
              <a:t>(</a:t>
            </a:r>
            <a:r>
              <a:rPr lang="en-US" altLang="ko-KR" dirty="0" err="1"/>
              <a:t>mpuIntStatus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D79AB5D-935F-DA66-CA09-1968103D33E4}"/>
              </a:ext>
            </a:extLst>
          </p:cNvPr>
          <p:cNvSpPr/>
          <p:nvPr/>
        </p:nvSpPr>
        <p:spPr>
          <a:xfrm>
            <a:off x="8487991" y="3533080"/>
            <a:ext cx="1516076" cy="525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mpu_loop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66BACBF-668C-FE37-0F78-F9A10CDC0A1C}"/>
              </a:ext>
            </a:extLst>
          </p:cNvPr>
          <p:cNvSpPr/>
          <p:nvPr/>
        </p:nvSpPr>
        <p:spPr>
          <a:xfrm>
            <a:off x="10068950" y="841974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set_pwm_value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7873718-7EDA-314B-D274-3F071E82B203}"/>
              </a:ext>
            </a:extLst>
          </p:cNvPr>
          <p:cNvSpPr/>
          <p:nvPr/>
        </p:nvSpPr>
        <p:spPr>
          <a:xfrm>
            <a:off x="6546396" y="3534188"/>
            <a:ext cx="187030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publish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D15AF05-8C72-A060-6EA0-0E02FC83C46D}"/>
              </a:ext>
            </a:extLst>
          </p:cNvPr>
          <p:cNvSpPr/>
          <p:nvPr/>
        </p:nvSpPr>
        <p:spPr>
          <a:xfrm>
            <a:off x="6546397" y="4059288"/>
            <a:ext cx="187030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pub_left_tick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pub_right_tick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pub_quaternion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19522B-809F-95A3-166C-C21976617442}"/>
              </a:ext>
            </a:extLst>
          </p:cNvPr>
          <p:cNvSpPr/>
          <p:nvPr/>
        </p:nvSpPr>
        <p:spPr>
          <a:xfrm>
            <a:off x="855549" y="5554226"/>
            <a:ext cx="1785796" cy="5251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attachInterrupt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661839D-EF82-DBCE-9C8C-252B312012B6}"/>
              </a:ext>
            </a:extLst>
          </p:cNvPr>
          <p:cNvSpPr/>
          <p:nvPr/>
        </p:nvSpPr>
        <p:spPr>
          <a:xfrm>
            <a:off x="4753058" y="3534190"/>
            <a:ext cx="172015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calc_vel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AA71815-FB56-46AE-309A-9C298AA92FCA}"/>
              </a:ext>
            </a:extLst>
          </p:cNvPr>
          <p:cNvSpPr/>
          <p:nvPr/>
        </p:nvSpPr>
        <p:spPr>
          <a:xfrm>
            <a:off x="4731556" y="4030983"/>
            <a:ext cx="1720156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velLeftWheel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velRightWheel</a:t>
            </a:r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E9AA36F-ED77-9469-0E5C-54B12CEC46C8}"/>
              </a:ext>
            </a:extLst>
          </p:cNvPr>
          <p:cNvSpPr/>
          <p:nvPr/>
        </p:nvSpPr>
        <p:spPr>
          <a:xfrm>
            <a:off x="8487992" y="4059284"/>
            <a:ext cx="151607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quaternion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51ACC42-3034-EB43-DCE7-BD66AED1F6FE}"/>
              </a:ext>
            </a:extLst>
          </p:cNvPr>
          <p:cNvSpPr/>
          <p:nvPr/>
        </p:nvSpPr>
        <p:spPr>
          <a:xfrm>
            <a:off x="2706978" y="3534188"/>
            <a:ext cx="197138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subscribe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F30A1E0-E2F8-5C32-02E4-1673AD6109BD}"/>
              </a:ext>
            </a:extLst>
          </p:cNvPr>
          <p:cNvSpPr/>
          <p:nvPr/>
        </p:nvSpPr>
        <p:spPr>
          <a:xfrm>
            <a:off x="2711503" y="4059290"/>
            <a:ext cx="1967549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err="1">
                <a:solidFill>
                  <a:schemeClr val="tx1"/>
                </a:solidFill>
              </a:rPr>
              <a:t>sub_cmd_vel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>
                <a:solidFill>
                  <a:schemeClr val="tx1"/>
                </a:solidFill>
              </a:rPr>
              <a:t>….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2329F34-1BBD-89F1-2C21-5BD70B439EA0}"/>
              </a:ext>
            </a:extLst>
          </p:cNvPr>
          <p:cNvSpPr/>
          <p:nvPr/>
        </p:nvSpPr>
        <p:spPr>
          <a:xfrm>
            <a:off x="2695664" y="941559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cmd_vel_callback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A1E99ED-B01E-F515-D2B3-5019B6078DFB}"/>
              </a:ext>
            </a:extLst>
          </p:cNvPr>
          <p:cNvSpPr/>
          <p:nvPr/>
        </p:nvSpPr>
        <p:spPr>
          <a:xfrm>
            <a:off x="2697928" y="1466661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cmd_vel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linear.x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angula.z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</a:rPr>
              <a:t>vLeft</a:t>
            </a:r>
            <a:r>
              <a:rPr lang="en-US" altLang="ko-KR" dirty="0">
                <a:solidFill>
                  <a:schemeClr val="tx1"/>
                </a:solidFill>
              </a:rPr>
              <a:t>, </a:t>
            </a:r>
            <a:r>
              <a:rPr lang="en-US" altLang="ko-KR" dirty="0" err="1">
                <a:solidFill>
                  <a:schemeClr val="tx1"/>
                </a:solidFill>
              </a:rPr>
              <a:t>vRight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-&gt;</a:t>
            </a:r>
            <a:r>
              <a:rPr lang="en-US" altLang="ko-KR" dirty="0" err="1">
                <a:solidFill>
                  <a:schemeClr val="tx1"/>
                </a:solidFill>
              </a:rPr>
              <a:t>pwmLeftReq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  </a:t>
            </a:r>
            <a:r>
              <a:rPr lang="en-US" altLang="ko-KR" dirty="0" err="1">
                <a:solidFill>
                  <a:schemeClr val="tx1"/>
                </a:solidFill>
              </a:rPr>
              <a:t>pwmRightReq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8F2A6DC-CF9E-01E9-60AB-35C2C11012C5}"/>
              </a:ext>
            </a:extLst>
          </p:cNvPr>
          <p:cNvSpPr/>
          <p:nvPr/>
        </p:nvSpPr>
        <p:spPr>
          <a:xfrm>
            <a:off x="10081021" y="1367076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pwmLeftReq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pwmRightReq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velLeftWheel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velRightWheel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en-US" altLang="ko-KR" dirty="0" err="1">
                <a:solidFill>
                  <a:schemeClr val="tx1"/>
                </a:solidFill>
              </a:rPr>
              <a:t>pwmLeftOut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pwmRightOut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en-US" altLang="ko-KR" dirty="0" err="1">
                <a:solidFill>
                  <a:schemeClr val="tx1"/>
                </a:solidFill>
              </a:rPr>
              <a:t>ledcWrite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DD0CA9BA-C338-9594-A2BC-5BD7A79BDDF0}"/>
              </a:ext>
            </a:extLst>
          </p:cNvPr>
          <p:cNvCxnSpPr>
            <a:cxnSpLocks/>
          </p:cNvCxnSpPr>
          <p:nvPr/>
        </p:nvCxnSpPr>
        <p:spPr>
          <a:xfrm flipV="1">
            <a:off x="5232900" y="5196689"/>
            <a:ext cx="0" cy="514542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5329EEB-3AAC-9823-1DC4-94B04BA28DF3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17061" y="4768878"/>
            <a:ext cx="1329336" cy="942353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83F80AA-1D5B-B1FF-03C1-E01B7FEE2AC2}"/>
              </a:ext>
            </a:extLst>
          </p:cNvPr>
          <p:cNvCxnSpPr>
            <a:cxnSpLocks/>
          </p:cNvCxnSpPr>
          <p:nvPr/>
        </p:nvCxnSpPr>
        <p:spPr>
          <a:xfrm flipV="1">
            <a:off x="9196806" y="5118225"/>
            <a:ext cx="0" cy="494924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4CE926E-505A-E9EC-4393-2ACF6F8EFF9C}"/>
              </a:ext>
            </a:extLst>
          </p:cNvPr>
          <p:cNvCxnSpPr>
            <a:cxnSpLocks/>
          </p:cNvCxnSpPr>
          <p:nvPr/>
        </p:nvCxnSpPr>
        <p:spPr>
          <a:xfrm flipH="1">
            <a:off x="8320134" y="4784881"/>
            <a:ext cx="290081" cy="21564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544A71B-6CF5-DBE6-BCA9-AAAE6A914C70}"/>
              </a:ext>
            </a:extLst>
          </p:cNvPr>
          <p:cNvCxnSpPr>
            <a:cxnSpLocks/>
          </p:cNvCxnSpPr>
          <p:nvPr/>
        </p:nvCxnSpPr>
        <p:spPr>
          <a:xfrm flipV="1">
            <a:off x="5492055" y="2498756"/>
            <a:ext cx="4586704" cy="1870620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193FA178-586A-B49F-DD23-C6CC546C8917}"/>
              </a:ext>
            </a:extLst>
          </p:cNvPr>
          <p:cNvSpPr/>
          <p:nvPr/>
        </p:nvSpPr>
        <p:spPr>
          <a:xfrm rot="10800000" flipH="1">
            <a:off x="2048637" y="1892173"/>
            <a:ext cx="525939" cy="2778773"/>
          </a:xfrm>
          <a:prstGeom prst="curvedRightArrow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586DD5B4-0437-7CE4-D66F-67B6013EF7D5}"/>
              </a:ext>
            </a:extLst>
          </p:cNvPr>
          <p:cNvCxnSpPr>
            <a:cxnSpLocks/>
          </p:cNvCxnSpPr>
          <p:nvPr/>
        </p:nvCxnSpPr>
        <p:spPr>
          <a:xfrm flipV="1">
            <a:off x="4498432" y="1892174"/>
            <a:ext cx="5580327" cy="105801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BB5B4F45-B6C0-C728-FA2F-D39CEF203D22}"/>
              </a:ext>
            </a:extLst>
          </p:cNvPr>
          <p:cNvSpPr/>
          <p:nvPr/>
        </p:nvSpPr>
        <p:spPr>
          <a:xfrm>
            <a:off x="-15850" y="941560"/>
            <a:ext cx="826134" cy="51377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esp32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5D0243DE-C80A-2232-114E-B56A4D23F225}"/>
              </a:ext>
            </a:extLst>
          </p:cNvPr>
          <p:cNvSpPr/>
          <p:nvPr/>
        </p:nvSpPr>
        <p:spPr>
          <a:xfrm>
            <a:off x="114299" y="6205288"/>
            <a:ext cx="12192001" cy="4974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  </a:t>
            </a:r>
            <a:r>
              <a:rPr lang="ko-KR" altLang="en-US" dirty="0" err="1"/>
              <a:t>라즈베리파이</a:t>
            </a:r>
            <a:endParaRPr lang="ko-KR" altLang="en-US" dirty="0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BFCDD8F8-EF5B-EDA1-B49E-D0EBD176B3AD}"/>
              </a:ext>
            </a:extLst>
          </p:cNvPr>
          <p:cNvSpPr/>
          <p:nvPr/>
        </p:nvSpPr>
        <p:spPr>
          <a:xfrm flipH="1">
            <a:off x="10420539" y="4765706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모터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1882DCF-58A9-4752-AAEE-E78489B7A36F}"/>
              </a:ext>
            </a:extLst>
          </p:cNvPr>
          <p:cNvCxnSpPr>
            <a:cxnSpLocks/>
          </p:cNvCxnSpPr>
          <p:nvPr/>
        </p:nvCxnSpPr>
        <p:spPr>
          <a:xfrm flipV="1">
            <a:off x="3286966" y="4938352"/>
            <a:ext cx="0" cy="1489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E72A48E-EEA7-2D77-F2EF-FEE68BE9F54B}"/>
              </a:ext>
            </a:extLst>
          </p:cNvPr>
          <p:cNvCxnSpPr>
            <a:cxnSpLocks/>
          </p:cNvCxnSpPr>
          <p:nvPr/>
        </p:nvCxnSpPr>
        <p:spPr>
          <a:xfrm flipH="1">
            <a:off x="7481549" y="5218992"/>
            <a:ext cx="8577" cy="1145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7F446050-1A87-ABFE-CDC5-FD9DED8DBECB}"/>
              </a:ext>
            </a:extLst>
          </p:cNvPr>
          <p:cNvCxnSpPr>
            <a:cxnSpLocks/>
          </p:cNvCxnSpPr>
          <p:nvPr/>
        </p:nvCxnSpPr>
        <p:spPr>
          <a:xfrm>
            <a:off x="11057671" y="4481465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4804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C8747D9-F20F-445D-C412-DDFEEDCBBA75}"/>
              </a:ext>
            </a:extLst>
          </p:cNvPr>
          <p:cNvSpPr txBox="1"/>
          <p:nvPr/>
        </p:nvSpPr>
        <p:spPr>
          <a:xfrm>
            <a:off x="8021556" y="6337881"/>
            <a:ext cx="38137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https://setoo0922.tistory.com/259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5C7260-39D7-C151-96AA-E7A8009F822D}"/>
              </a:ext>
            </a:extLst>
          </p:cNvPr>
          <p:cNvSpPr txBox="1"/>
          <p:nvPr/>
        </p:nvSpPr>
        <p:spPr>
          <a:xfrm>
            <a:off x="6410938" y="6337881"/>
            <a:ext cx="16869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pid </a:t>
            </a:r>
            <a:r>
              <a:rPr lang="ko-KR" altLang="en-US"/>
              <a:t>관련 링크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34A0236-1969-403F-0CE6-C44349507A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602" y="504608"/>
            <a:ext cx="6215348" cy="4723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148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7626EF5B-25EA-8D75-9725-A116CC05B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287" y="3152197"/>
            <a:ext cx="606742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2F2D98F3-9E32-5857-21C8-824EEF5E1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4224" y="469369"/>
            <a:ext cx="4375960" cy="22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5672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062B1-B2EC-26D7-C384-F879F5E37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6F4E228-316D-04C1-D244-D14878C8F6CF}"/>
              </a:ext>
            </a:extLst>
          </p:cNvPr>
          <p:cNvSpPr/>
          <p:nvPr/>
        </p:nvSpPr>
        <p:spPr>
          <a:xfrm>
            <a:off x="0" y="0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B9E24C4-F46C-7A81-94CF-B62E6C43CB19}"/>
              </a:ext>
            </a:extLst>
          </p:cNvPr>
          <p:cNvSpPr/>
          <p:nvPr/>
        </p:nvSpPr>
        <p:spPr>
          <a:xfrm>
            <a:off x="12071" y="525102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76B63A9-C0CE-896C-CF22-269219530B7C}"/>
              </a:ext>
            </a:extLst>
          </p:cNvPr>
          <p:cNvSpPr/>
          <p:nvPr/>
        </p:nvSpPr>
        <p:spPr>
          <a:xfrm flipH="1">
            <a:off x="351589" y="3923732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38E3B31-EC97-AD98-D9E3-8FD8564F8F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993"/>
          <a:stretch/>
        </p:blipFill>
        <p:spPr>
          <a:xfrm>
            <a:off x="2091356" y="0"/>
            <a:ext cx="4948268" cy="2987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B40649-11BF-5188-7EEF-8EDEC7102B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69"/>
          <a:stretch/>
        </p:blipFill>
        <p:spPr>
          <a:xfrm>
            <a:off x="2091355" y="2975570"/>
            <a:ext cx="4948268" cy="30630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BF717D54-F705-9B6A-BC08-E93A035C9A42}"/>
              </a:ext>
            </a:extLst>
          </p:cNvPr>
          <p:cNvSpPr/>
          <p:nvPr/>
        </p:nvSpPr>
        <p:spPr>
          <a:xfrm>
            <a:off x="2590826" y="5133314"/>
            <a:ext cx="3719440" cy="588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CB01026-9ADC-7BA5-AD00-1BBC1A3791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47" y="5848642"/>
            <a:ext cx="4883877" cy="38003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6D80DC9-F798-6CCD-BA1C-BAC92585CBE2}"/>
              </a:ext>
            </a:extLst>
          </p:cNvPr>
          <p:cNvCxnSpPr>
            <a:cxnSpLocks/>
          </p:cNvCxnSpPr>
          <p:nvPr/>
        </p:nvCxnSpPr>
        <p:spPr>
          <a:xfrm>
            <a:off x="926843" y="3585172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999630C5-8FB1-45C2-536C-D81B5964D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24" y="3241144"/>
            <a:ext cx="4375960" cy="22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BB518E88-0F09-0C6F-EBFC-C44724198C63}"/>
              </a:ext>
            </a:extLst>
          </p:cNvPr>
          <p:cNvSpPr/>
          <p:nvPr/>
        </p:nvSpPr>
        <p:spPr>
          <a:xfrm>
            <a:off x="8007350" y="3730848"/>
            <a:ext cx="254000" cy="26035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56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B66DE-1AC4-DA52-8A36-A449871CFC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E7FE22-4573-CCA3-B6F8-E03EBC79ACA9}"/>
              </a:ext>
            </a:extLst>
          </p:cNvPr>
          <p:cNvSpPr/>
          <p:nvPr/>
        </p:nvSpPr>
        <p:spPr>
          <a:xfrm>
            <a:off x="0" y="0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6AA84AA-DFEB-CAC9-8D8C-2FA45C0A9A06}"/>
              </a:ext>
            </a:extLst>
          </p:cNvPr>
          <p:cNvSpPr/>
          <p:nvPr/>
        </p:nvSpPr>
        <p:spPr>
          <a:xfrm>
            <a:off x="12071" y="525102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7C8D57E-0E47-0564-A882-31B6C381D85B}"/>
              </a:ext>
            </a:extLst>
          </p:cNvPr>
          <p:cNvSpPr/>
          <p:nvPr/>
        </p:nvSpPr>
        <p:spPr>
          <a:xfrm flipH="1">
            <a:off x="351589" y="3923732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0BF4A8D-B298-2D36-12D8-BA577141D872}"/>
              </a:ext>
            </a:extLst>
          </p:cNvPr>
          <p:cNvCxnSpPr>
            <a:cxnSpLocks/>
          </p:cNvCxnSpPr>
          <p:nvPr/>
        </p:nvCxnSpPr>
        <p:spPr>
          <a:xfrm>
            <a:off x="926843" y="3585172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910BA3E5-A500-2B7C-EA2A-7BD2CFD686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2293" y="97314"/>
            <a:ext cx="5915025" cy="7239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2A79B74-80E0-65EF-87FF-FC6571E50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293" y="821214"/>
            <a:ext cx="4848225" cy="6858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04E8A08-C202-77D8-5E14-1C76FEBDE1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307" y="1507014"/>
            <a:ext cx="4419600" cy="2733675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3D6CA81-E120-07AA-E0F6-00D187E16B4D}"/>
              </a:ext>
            </a:extLst>
          </p:cNvPr>
          <p:cNvSpPr/>
          <p:nvPr/>
        </p:nvSpPr>
        <p:spPr>
          <a:xfrm>
            <a:off x="2927459" y="1507014"/>
            <a:ext cx="3002561" cy="24855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3378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794230-2948-CF8B-958B-52729C963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DC8EBE1-1FB3-DB01-12D7-E6921B799C27}"/>
              </a:ext>
            </a:extLst>
          </p:cNvPr>
          <p:cNvSpPr/>
          <p:nvPr/>
        </p:nvSpPr>
        <p:spPr>
          <a:xfrm>
            <a:off x="855549" y="941559"/>
            <a:ext cx="1801635" cy="453690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loop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2794366-79A4-7FC5-D3E3-5E2695A8C03F}"/>
              </a:ext>
            </a:extLst>
          </p:cNvPr>
          <p:cNvSpPr/>
          <p:nvPr/>
        </p:nvSpPr>
        <p:spPr>
          <a:xfrm>
            <a:off x="2731876" y="5567883"/>
            <a:ext cx="9428429" cy="5105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left_wheel_tick	right_wheel_tick		dmpDataReady(mpuIntStatus)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1FCB817-A879-1A8B-504F-27CF42CE6101}"/>
              </a:ext>
            </a:extLst>
          </p:cNvPr>
          <p:cNvSpPr/>
          <p:nvPr/>
        </p:nvSpPr>
        <p:spPr>
          <a:xfrm>
            <a:off x="8487991" y="3533080"/>
            <a:ext cx="1516076" cy="525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mpu_loop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049E18C-8B2C-4D65-6036-C2D6A6F31AFE}"/>
              </a:ext>
            </a:extLst>
          </p:cNvPr>
          <p:cNvSpPr/>
          <p:nvPr/>
        </p:nvSpPr>
        <p:spPr>
          <a:xfrm>
            <a:off x="10068950" y="841974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8C16663-F2FC-B4B5-CD26-F07B88005589}"/>
              </a:ext>
            </a:extLst>
          </p:cNvPr>
          <p:cNvSpPr/>
          <p:nvPr/>
        </p:nvSpPr>
        <p:spPr>
          <a:xfrm>
            <a:off x="6546396" y="3534188"/>
            <a:ext cx="187030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publish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504EE9B-626A-CBD5-47CE-0B1CB035B2E3}"/>
              </a:ext>
            </a:extLst>
          </p:cNvPr>
          <p:cNvSpPr/>
          <p:nvPr/>
        </p:nvSpPr>
        <p:spPr>
          <a:xfrm>
            <a:off x="6546397" y="4059288"/>
            <a:ext cx="187030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pub_left_tick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pub_right_tick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07D6A6C-B55A-DBEA-2EA4-85B487D2DC7A}"/>
              </a:ext>
            </a:extLst>
          </p:cNvPr>
          <p:cNvSpPr/>
          <p:nvPr/>
        </p:nvSpPr>
        <p:spPr>
          <a:xfrm>
            <a:off x="855549" y="5554226"/>
            <a:ext cx="1785796" cy="5251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attachInterrupt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2689804-98D9-4CD2-F6BD-760C9CFA1653}"/>
              </a:ext>
            </a:extLst>
          </p:cNvPr>
          <p:cNvSpPr/>
          <p:nvPr/>
        </p:nvSpPr>
        <p:spPr>
          <a:xfrm>
            <a:off x="4753058" y="3534190"/>
            <a:ext cx="172015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calc_vel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8B83A1C-C36E-E2FB-B91E-C222CD9DF167}"/>
              </a:ext>
            </a:extLst>
          </p:cNvPr>
          <p:cNvSpPr/>
          <p:nvPr/>
        </p:nvSpPr>
        <p:spPr>
          <a:xfrm>
            <a:off x="4753060" y="4059288"/>
            <a:ext cx="1720156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99C9059-9441-35EA-8B58-8EE995BF95AE}"/>
              </a:ext>
            </a:extLst>
          </p:cNvPr>
          <p:cNvSpPr/>
          <p:nvPr/>
        </p:nvSpPr>
        <p:spPr>
          <a:xfrm>
            <a:off x="8487992" y="4059284"/>
            <a:ext cx="151607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3253308-A756-11A4-2278-2058D4F388BC}"/>
              </a:ext>
            </a:extLst>
          </p:cNvPr>
          <p:cNvSpPr/>
          <p:nvPr/>
        </p:nvSpPr>
        <p:spPr>
          <a:xfrm>
            <a:off x="2706978" y="3534188"/>
            <a:ext cx="197138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subscribe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4E0202-A703-3F06-D301-6955E85C66D2}"/>
              </a:ext>
            </a:extLst>
          </p:cNvPr>
          <p:cNvSpPr/>
          <p:nvPr/>
        </p:nvSpPr>
        <p:spPr>
          <a:xfrm>
            <a:off x="2711503" y="4059290"/>
            <a:ext cx="1967549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sub_cmd_vel</a:t>
            </a:r>
          </a:p>
          <a:p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D87A734-DEA5-7D7D-B79D-438990AE7DBA}"/>
              </a:ext>
            </a:extLst>
          </p:cNvPr>
          <p:cNvSpPr/>
          <p:nvPr/>
        </p:nvSpPr>
        <p:spPr>
          <a:xfrm>
            <a:off x="2695664" y="941559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cmd_vel_callback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CB1457-C96A-F736-C9AB-3B58A52B4C11}"/>
              </a:ext>
            </a:extLst>
          </p:cNvPr>
          <p:cNvSpPr/>
          <p:nvPr/>
        </p:nvSpPr>
        <p:spPr>
          <a:xfrm>
            <a:off x="2697928" y="1466661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</a:t>
            </a:r>
            <a:r>
              <a:rPr lang="en-US" altLang="ko-KR">
                <a:solidFill>
                  <a:schemeClr val="tx1"/>
                </a:solidFill>
              </a:rPr>
              <a:t>pwmRightReq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7289FB8-9618-902E-2665-05E634A58DAB}"/>
              </a:ext>
            </a:extLst>
          </p:cNvPr>
          <p:cNvSpPr/>
          <p:nvPr/>
        </p:nvSpPr>
        <p:spPr>
          <a:xfrm>
            <a:off x="10081021" y="1367076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CBF715B-7555-647D-6692-B882362EA353}"/>
              </a:ext>
            </a:extLst>
          </p:cNvPr>
          <p:cNvCxnSpPr>
            <a:cxnSpLocks/>
          </p:cNvCxnSpPr>
          <p:nvPr/>
        </p:nvCxnSpPr>
        <p:spPr>
          <a:xfrm flipV="1">
            <a:off x="5232900" y="5196689"/>
            <a:ext cx="0" cy="514542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3C41F1FD-AD0F-AF26-1EB7-ED46A767A46D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17061" y="4768878"/>
            <a:ext cx="1329336" cy="942353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50EC423-C902-A4D6-AA19-93BEE7B81C75}"/>
              </a:ext>
            </a:extLst>
          </p:cNvPr>
          <p:cNvCxnSpPr>
            <a:cxnSpLocks/>
          </p:cNvCxnSpPr>
          <p:nvPr/>
        </p:nvCxnSpPr>
        <p:spPr>
          <a:xfrm flipV="1">
            <a:off x="9196806" y="5118225"/>
            <a:ext cx="0" cy="494924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2359F0E-4118-3F30-A93A-00148B32481D}"/>
              </a:ext>
            </a:extLst>
          </p:cNvPr>
          <p:cNvCxnSpPr>
            <a:cxnSpLocks/>
          </p:cNvCxnSpPr>
          <p:nvPr/>
        </p:nvCxnSpPr>
        <p:spPr>
          <a:xfrm flipH="1">
            <a:off x="8320134" y="4784881"/>
            <a:ext cx="290081" cy="21564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BA853F2-0142-1269-AEE8-1FCD682BB06C}"/>
              </a:ext>
            </a:extLst>
          </p:cNvPr>
          <p:cNvCxnSpPr>
            <a:cxnSpLocks/>
          </p:cNvCxnSpPr>
          <p:nvPr/>
        </p:nvCxnSpPr>
        <p:spPr>
          <a:xfrm flipV="1">
            <a:off x="5492055" y="2498756"/>
            <a:ext cx="4586704" cy="1870620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62A9292D-66DC-E319-7AC0-508DF8311086}"/>
              </a:ext>
            </a:extLst>
          </p:cNvPr>
          <p:cNvSpPr/>
          <p:nvPr/>
        </p:nvSpPr>
        <p:spPr>
          <a:xfrm rot="10800000" flipH="1">
            <a:off x="2048637" y="1892173"/>
            <a:ext cx="525939" cy="2778773"/>
          </a:xfrm>
          <a:prstGeom prst="curvedRightArrow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1FFC9CA-44DA-F2F7-AEEC-3201B1740F83}"/>
              </a:ext>
            </a:extLst>
          </p:cNvPr>
          <p:cNvCxnSpPr>
            <a:cxnSpLocks/>
          </p:cNvCxnSpPr>
          <p:nvPr/>
        </p:nvCxnSpPr>
        <p:spPr>
          <a:xfrm flipV="1">
            <a:off x="4508626" y="1892174"/>
            <a:ext cx="5570133" cy="733331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8793D0A-3DD7-3E44-085B-4432BB63BEE0}"/>
              </a:ext>
            </a:extLst>
          </p:cNvPr>
          <p:cNvSpPr/>
          <p:nvPr/>
        </p:nvSpPr>
        <p:spPr>
          <a:xfrm>
            <a:off x="-15850" y="941560"/>
            <a:ext cx="826134" cy="51377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esp32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307FA1C-E2C6-5142-B3A0-143B9064244B}"/>
              </a:ext>
            </a:extLst>
          </p:cNvPr>
          <p:cNvSpPr/>
          <p:nvPr/>
        </p:nvSpPr>
        <p:spPr>
          <a:xfrm>
            <a:off x="-1" y="6179541"/>
            <a:ext cx="12192001" cy="4974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  라즈베리파이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984EBB0D-40C1-7941-4331-74374E30DB53}"/>
              </a:ext>
            </a:extLst>
          </p:cNvPr>
          <p:cNvSpPr/>
          <p:nvPr/>
        </p:nvSpPr>
        <p:spPr>
          <a:xfrm flipH="1">
            <a:off x="10420539" y="4765706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48C970A2-D256-7683-9190-B0B2243770E7}"/>
              </a:ext>
            </a:extLst>
          </p:cNvPr>
          <p:cNvCxnSpPr>
            <a:cxnSpLocks/>
          </p:cNvCxnSpPr>
          <p:nvPr/>
        </p:nvCxnSpPr>
        <p:spPr>
          <a:xfrm flipV="1">
            <a:off x="3286966" y="4938352"/>
            <a:ext cx="0" cy="1489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44830FE-C08E-1876-C586-C6EDEB1A2F6B}"/>
              </a:ext>
            </a:extLst>
          </p:cNvPr>
          <p:cNvCxnSpPr>
            <a:cxnSpLocks/>
          </p:cNvCxnSpPr>
          <p:nvPr/>
        </p:nvCxnSpPr>
        <p:spPr>
          <a:xfrm flipH="1">
            <a:off x="7481549" y="5218992"/>
            <a:ext cx="8577" cy="1145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9EAFCB20-DCF5-FF68-CEF5-66984DA111CD}"/>
              </a:ext>
            </a:extLst>
          </p:cNvPr>
          <p:cNvCxnSpPr>
            <a:cxnSpLocks/>
          </p:cNvCxnSpPr>
          <p:nvPr/>
        </p:nvCxnSpPr>
        <p:spPr>
          <a:xfrm>
            <a:off x="11057671" y="4481465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20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BE477F84-A886-BAFC-074A-A946F541B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72" y="-9028"/>
            <a:ext cx="6096000" cy="6768662"/>
          </a:xfrm>
          <a:prstGeom prst="rect">
            <a:avLst/>
          </a:prstGeom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7B4BB47-4AE8-B573-9D2D-6B059F89F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21" t="56885" r="26509" b="5409"/>
          <a:stretch/>
        </p:blipFill>
        <p:spPr bwMode="auto">
          <a:xfrm>
            <a:off x="8302035" y="1075704"/>
            <a:ext cx="2906162" cy="2100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1B82146-21F8-A28D-50E7-C94213F86E45}"/>
              </a:ext>
            </a:extLst>
          </p:cNvPr>
          <p:cNvCxnSpPr>
            <a:cxnSpLocks/>
          </p:cNvCxnSpPr>
          <p:nvPr/>
        </p:nvCxnSpPr>
        <p:spPr>
          <a:xfrm>
            <a:off x="10462184" y="1826693"/>
            <a:ext cx="1921517" cy="86117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E68DA49-319C-A946-3996-30167724FD8B}"/>
              </a:ext>
            </a:extLst>
          </p:cNvPr>
          <p:cNvCxnSpPr>
            <a:cxnSpLocks/>
          </p:cNvCxnSpPr>
          <p:nvPr/>
        </p:nvCxnSpPr>
        <p:spPr>
          <a:xfrm flipH="1" flipV="1">
            <a:off x="9098098" y="2114890"/>
            <a:ext cx="588407" cy="36486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B62E341-7F03-05B2-3E1D-A17E398D9C50}"/>
              </a:ext>
            </a:extLst>
          </p:cNvPr>
          <p:cNvCxnSpPr>
            <a:cxnSpLocks/>
          </p:cNvCxnSpPr>
          <p:nvPr/>
        </p:nvCxnSpPr>
        <p:spPr>
          <a:xfrm>
            <a:off x="10474782" y="1874961"/>
            <a:ext cx="534938" cy="238817"/>
          </a:xfrm>
          <a:prstGeom prst="straightConnector1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61EC08-3B23-C182-2323-69CDA6DD93AA}"/>
              </a:ext>
            </a:extLst>
          </p:cNvPr>
          <p:cNvSpPr/>
          <p:nvPr/>
        </p:nvSpPr>
        <p:spPr>
          <a:xfrm>
            <a:off x="-2265" y="2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cmd_vel_callback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3B8A47-7369-20A4-6C20-2BE7BC3E61CA}"/>
              </a:ext>
            </a:extLst>
          </p:cNvPr>
          <p:cNvSpPr/>
          <p:nvPr/>
        </p:nvSpPr>
        <p:spPr>
          <a:xfrm>
            <a:off x="-2265" y="525104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>
                <a:solidFill>
                  <a:schemeClr val="tx2">
                    <a:lumMod val="75000"/>
                    <a:lumOff val="25000"/>
                  </a:schemeClr>
                </a:solidFill>
              </a:rPr>
              <a:t>pwmRightReq</a:t>
            </a:r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25367637-FC3F-D79A-3104-97E964307812}"/>
              </a:ext>
            </a:extLst>
          </p:cNvPr>
          <p:cNvCxnSpPr>
            <a:cxnSpLocks/>
          </p:cNvCxnSpPr>
          <p:nvPr/>
        </p:nvCxnSpPr>
        <p:spPr>
          <a:xfrm>
            <a:off x="9689856" y="2469288"/>
            <a:ext cx="1899126" cy="122428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CB556FC-1216-8B48-A9BF-DD4F64B74AE0}"/>
              </a:ext>
            </a:extLst>
          </p:cNvPr>
          <p:cNvSpPr txBox="1"/>
          <p:nvPr/>
        </p:nvSpPr>
        <p:spPr>
          <a:xfrm>
            <a:off x="10387083" y="3703092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linear.x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459C07A-E06C-78C2-DA61-C5A3A1F404A4}"/>
              </a:ext>
            </a:extLst>
          </p:cNvPr>
          <p:cNvCxnSpPr/>
          <p:nvPr/>
        </p:nvCxnSpPr>
        <p:spPr>
          <a:xfrm flipV="1">
            <a:off x="9700826" y="1881399"/>
            <a:ext cx="746125" cy="59055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F5106D96-023C-F1CB-FFBC-ACDEE201A792}"/>
              </a:ext>
            </a:extLst>
          </p:cNvPr>
          <p:cNvCxnSpPr>
            <a:cxnSpLocks/>
          </p:cNvCxnSpPr>
          <p:nvPr/>
        </p:nvCxnSpPr>
        <p:spPr>
          <a:xfrm flipH="1" flipV="1">
            <a:off x="9253945" y="2176674"/>
            <a:ext cx="446881" cy="29527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32BD5EC-11DC-133A-BA15-A29990C3A11E}"/>
              </a:ext>
            </a:extLst>
          </p:cNvPr>
          <p:cNvCxnSpPr/>
          <p:nvPr/>
        </p:nvCxnSpPr>
        <p:spPr>
          <a:xfrm flipV="1">
            <a:off x="9253945" y="2056818"/>
            <a:ext cx="1602581" cy="1198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F38D822-8EA6-D379-70EC-F5647A763C4C}"/>
              </a:ext>
            </a:extLst>
          </p:cNvPr>
          <p:cNvCxnSpPr/>
          <p:nvPr/>
        </p:nvCxnSpPr>
        <p:spPr>
          <a:xfrm>
            <a:off x="10446951" y="1881399"/>
            <a:ext cx="409575" cy="17541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875F23D4-EE8E-5189-E0F1-93F82F69EEFD}"/>
              </a:ext>
            </a:extLst>
          </p:cNvPr>
          <p:cNvSpPr/>
          <p:nvPr/>
        </p:nvSpPr>
        <p:spPr>
          <a:xfrm>
            <a:off x="10311220" y="1992524"/>
            <a:ext cx="88106" cy="83344"/>
          </a:xfrm>
          <a:custGeom>
            <a:avLst/>
            <a:gdLst>
              <a:gd name="connsiteX0" fmla="*/ 0 w 88106"/>
              <a:gd name="connsiteY0" fmla="*/ 0 h 83344"/>
              <a:gd name="connsiteX1" fmla="*/ 33337 w 88106"/>
              <a:gd name="connsiteY1" fmla="*/ 9525 h 83344"/>
              <a:gd name="connsiteX2" fmla="*/ 40481 w 88106"/>
              <a:gd name="connsiteY2" fmla="*/ 11906 h 83344"/>
              <a:gd name="connsiteX3" fmla="*/ 57150 w 88106"/>
              <a:gd name="connsiteY3" fmla="*/ 21431 h 83344"/>
              <a:gd name="connsiteX4" fmla="*/ 78581 w 88106"/>
              <a:gd name="connsiteY4" fmla="*/ 47625 h 83344"/>
              <a:gd name="connsiteX5" fmla="*/ 80962 w 88106"/>
              <a:gd name="connsiteY5" fmla="*/ 61913 h 83344"/>
              <a:gd name="connsiteX6" fmla="*/ 83344 w 88106"/>
              <a:gd name="connsiteY6" fmla="*/ 80963 h 83344"/>
              <a:gd name="connsiteX7" fmla="*/ 88106 w 88106"/>
              <a:gd name="connsiteY7" fmla="*/ 83344 h 83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106" h="83344">
                <a:moveTo>
                  <a:pt x="0" y="0"/>
                </a:moveTo>
                <a:lnTo>
                  <a:pt x="33337" y="9525"/>
                </a:lnTo>
                <a:cubicBezTo>
                  <a:pt x="35745" y="10233"/>
                  <a:pt x="38236" y="10783"/>
                  <a:pt x="40481" y="11906"/>
                </a:cubicBezTo>
                <a:cubicBezTo>
                  <a:pt x="46205" y="14768"/>
                  <a:pt x="51594" y="18256"/>
                  <a:pt x="57150" y="21431"/>
                </a:cubicBezTo>
                <a:cubicBezTo>
                  <a:pt x="64294" y="30162"/>
                  <a:pt x="76727" y="36497"/>
                  <a:pt x="78581" y="47625"/>
                </a:cubicBezTo>
                <a:cubicBezTo>
                  <a:pt x="79375" y="52388"/>
                  <a:pt x="80279" y="57133"/>
                  <a:pt x="80962" y="61913"/>
                </a:cubicBezTo>
                <a:cubicBezTo>
                  <a:pt x="81867" y="68248"/>
                  <a:pt x="81320" y="74892"/>
                  <a:pt x="83344" y="80963"/>
                </a:cubicBezTo>
                <a:cubicBezTo>
                  <a:pt x="83905" y="82647"/>
                  <a:pt x="86519" y="82550"/>
                  <a:pt x="88106" y="83344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073AD9-B232-42A5-132D-63EDA59ACE29}"/>
              </a:ext>
            </a:extLst>
          </p:cNvPr>
          <p:cNvSpPr txBox="1"/>
          <p:nvPr/>
        </p:nvSpPr>
        <p:spPr>
          <a:xfrm>
            <a:off x="7962983" y="2373295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angular *D /2</a:t>
            </a:r>
            <a:endParaRPr lang="ko-KR" altLang="en-US" dirty="0">
              <a:solidFill>
                <a:schemeClr val="accent2"/>
              </a:solidFill>
            </a:endParaRPr>
          </a:p>
        </p:txBody>
      </p: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D3BC747-FA17-A9E2-FDBA-0C8BD436812F}"/>
              </a:ext>
            </a:extLst>
          </p:cNvPr>
          <p:cNvSpPr/>
          <p:nvPr/>
        </p:nvSpPr>
        <p:spPr>
          <a:xfrm>
            <a:off x="9884976" y="2141749"/>
            <a:ext cx="57150" cy="133350"/>
          </a:xfrm>
          <a:custGeom>
            <a:avLst/>
            <a:gdLst>
              <a:gd name="connsiteX0" fmla="*/ 0 w 57150"/>
              <a:gd name="connsiteY0" fmla="*/ 0 h 133350"/>
              <a:gd name="connsiteX1" fmla="*/ 6350 w 57150"/>
              <a:gd name="connsiteY1" fmla="*/ 15875 h 133350"/>
              <a:gd name="connsiteX2" fmla="*/ 12700 w 57150"/>
              <a:gd name="connsiteY2" fmla="*/ 41275 h 133350"/>
              <a:gd name="connsiteX3" fmla="*/ 15875 w 57150"/>
              <a:gd name="connsiteY3" fmla="*/ 50800 h 133350"/>
              <a:gd name="connsiteX4" fmla="*/ 19050 w 57150"/>
              <a:gd name="connsiteY4" fmla="*/ 92075 h 133350"/>
              <a:gd name="connsiteX5" fmla="*/ 38100 w 57150"/>
              <a:gd name="connsiteY5" fmla="*/ 114300 h 133350"/>
              <a:gd name="connsiteX6" fmla="*/ 57150 w 57150"/>
              <a:gd name="connsiteY6" fmla="*/ 133350 h 133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150" h="133350">
                <a:moveTo>
                  <a:pt x="0" y="0"/>
                </a:moveTo>
                <a:cubicBezTo>
                  <a:pt x="2117" y="5292"/>
                  <a:pt x="4674" y="10428"/>
                  <a:pt x="6350" y="15875"/>
                </a:cubicBezTo>
                <a:cubicBezTo>
                  <a:pt x="8917" y="24216"/>
                  <a:pt x="10404" y="32855"/>
                  <a:pt x="12700" y="41275"/>
                </a:cubicBezTo>
                <a:cubicBezTo>
                  <a:pt x="13581" y="44504"/>
                  <a:pt x="14817" y="47625"/>
                  <a:pt x="15875" y="50800"/>
                </a:cubicBezTo>
                <a:cubicBezTo>
                  <a:pt x="16933" y="64558"/>
                  <a:pt x="16057" y="78605"/>
                  <a:pt x="19050" y="92075"/>
                </a:cubicBezTo>
                <a:cubicBezTo>
                  <a:pt x="22843" y="109142"/>
                  <a:pt x="28199" y="105813"/>
                  <a:pt x="38100" y="114300"/>
                </a:cubicBezTo>
                <a:lnTo>
                  <a:pt x="57150" y="133350"/>
                </a:ln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4037241-4284-9991-67CB-2A9FD1FE419C}"/>
              </a:ext>
            </a:extLst>
          </p:cNvPr>
          <p:cNvSpPr txBox="1"/>
          <p:nvPr/>
        </p:nvSpPr>
        <p:spPr>
          <a:xfrm>
            <a:off x="9215067" y="1665840"/>
            <a:ext cx="1106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angular.z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AA40E9C-F7D5-88FC-F8AE-4140D6915311}"/>
              </a:ext>
            </a:extLst>
          </p:cNvPr>
          <p:cNvSpPr/>
          <p:nvPr/>
        </p:nvSpPr>
        <p:spPr>
          <a:xfrm>
            <a:off x="2489703" y="1075704"/>
            <a:ext cx="4755849" cy="4209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FCB810-6955-4CDA-68CC-BB90099CAD39}"/>
              </a:ext>
            </a:extLst>
          </p:cNvPr>
          <p:cNvSpPr txBox="1"/>
          <p:nvPr/>
        </p:nvSpPr>
        <p:spPr>
          <a:xfrm>
            <a:off x="8685985" y="4406424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linear.x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FBA222C-A41A-A4CF-9606-C15BB442F403}"/>
              </a:ext>
            </a:extLst>
          </p:cNvPr>
          <p:cNvSpPr txBox="1"/>
          <p:nvPr/>
        </p:nvSpPr>
        <p:spPr>
          <a:xfrm>
            <a:off x="9702907" y="4396413"/>
            <a:ext cx="1927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accent2"/>
                </a:solidFill>
              </a:rPr>
              <a:t>- angular.z *D /2</a:t>
            </a:r>
            <a:endParaRPr lang="ko-KR" altLang="en-US">
              <a:solidFill>
                <a:schemeClr val="accent2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6632505-B9BF-E01A-2BD1-F0136D7298C8}"/>
              </a:ext>
            </a:extLst>
          </p:cNvPr>
          <p:cNvSpPr txBox="1"/>
          <p:nvPr/>
        </p:nvSpPr>
        <p:spPr>
          <a:xfrm>
            <a:off x="8700488" y="4775756"/>
            <a:ext cx="1211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linear.x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37BB0AE-1120-16CD-2EFA-A148440FFB20}"/>
              </a:ext>
            </a:extLst>
          </p:cNvPr>
          <p:cNvSpPr txBox="1"/>
          <p:nvPr/>
        </p:nvSpPr>
        <p:spPr>
          <a:xfrm>
            <a:off x="9700976" y="4757945"/>
            <a:ext cx="199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+ </a:t>
            </a:r>
            <a:r>
              <a:rPr lang="en-US" altLang="ko-KR" dirty="0" err="1">
                <a:solidFill>
                  <a:schemeClr val="accent2"/>
                </a:solidFill>
              </a:rPr>
              <a:t>angular.z</a:t>
            </a:r>
            <a:r>
              <a:rPr lang="en-US" altLang="ko-KR" dirty="0">
                <a:solidFill>
                  <a:schemeClr val="accent2"/>
                </a:solidFill>
              </a:rPr>
              <a:t> *D /2</a:t>
            </a:r>
            <a:endParaRPr lang="ko-KR" alt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75220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E76C31-7B25-3E01-D33D-51A68AAFA8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278" y="515937"/>
            <a:ext cx="10938121" cy="5570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1839D8-A6F7-A8FA-2F26-C06C1D4B7CC5}"/>
              </a:ext>
            </a:extLst>
          </p:cNvPr>
          <p:cNvSpPr txBox="1"/>
          <p:nvPr/>
        </p:nvSpPr>
        <p:spPr>
          <a:xfrm>
            <a:off x="1247775" y="4200376"/>
            <a:ext cx="657225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데드레커닝 계산 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병진 속도 (linear velocity: v)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병진 속도 (angular velocity: w)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Runge-Kutta 공식 이용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이동한 위치의 근사 값 x, y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3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회전 각도 θ</a:t>
            </a:r>
            <a:endParaRPr kumimoji="0" lang="ko-KR" altLang="ko-KR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5290972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08A742-F87D-2E89-E2F2-9BF864B16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그림 36">
            <a:extLst>
              <a:ext uri="{FF2B5EF4-FFF2-40B4-BE49-F238E27FC236}">
                <a16:creationId xmlns:a16="http://schemas.microsoft.com/office/drawing/2014/main" id="{5616F919-30C8-6B05-01E4-FD4D94656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172" y="-9028"/>
            <a:ext cx="6096000" cy="676866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F5B65E3-EB21-CE38-7CBC-33C19A3A5AB7}"/>
              </a:ext>
            </a:extLst>
          </p:cNvPr>
          <p:cNvSpPr/>
          <p:nvPr/>
        </p:nvSpPr>
        <p:spPr>
          <a:xfrm>
            <a:off x="-2265" y="2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bg1"/>
                </a:solidFill>
              </a:rPr>
              <a:t>cmd_vel_callback</a:t>
            </a: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F31745F-5C1E-328E-87F0-0BEB7145AF81}"/>
              </a:ext>
            </a:extLst>
          </p:cNvPr>
          <p:cNvSpPr/>
          <p:nvPr/>
        </p:nvSpPr>
        <p:spPr>
          <a:xfrm>
            <a:off x="-2265" y="525104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cmd_vel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linear.x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angula.z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</a:t>
            </a: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vLeft</a:t>
            </a: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, 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vRight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2">
                    <a:lumMod val="75000"/>
                    <a:lumOff val="25000"/>
                  </a:schemeClr>
                </a:solidFill>
              </a:rPr>
              <a:t>-&gt;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pwmLeftReq</a:t>
            </a:r>
            <a:endParaRPr lang="en-US" altLang="ko-KR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 </a:t>
            </a:r>
            <a:r>
              <a:rPr lang="en-US" altLang="ko-KR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pwmRightReq</a:t>
            </a:r>
            <a:endParaRPr lang="ko-KR" alt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3955DB4-C49C-ACF5-0549-A288529D02B7}"/>
              </a:ext>
            </a:extLst>
          </p:cNvPr>
          <p:cNvSpPr/>
          <p:nvPr/>
        </p:nvSpPr>
        <p:spPr>
          <a:xfrm>
            <a:off x="2534971" y="1548144"/>
            <a:ext cx="3757187" cy="20822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4825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32720FA8-EFD5-45F0-2BF7-87C8FE2EF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461" y="1063028"/>
            <a:ext cx="6391605" cy="359457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192AC8-7D78-6AFF-64B2-78E486C955A9}"/>
              </a:ext>
            </a:extLst>
          </p:cNvPr>
          <p:cNvSpPr txBox="1"/>
          <p:nvPr/>
        </p:nvSpPr>
        <p:spPr>
          <a:xfrm>
            <a:off x="717558" y="376649"/>
            <a:ext cx="6097508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ko-KR" sz="2500" b="1" i="0">
                <a:effectLst/>
                <a:latin typeface="Pretendard"/>
              </a:rPr>
              <a:t>PWM</a:t>
            </a:r>
          </a:p>
        </p:txBody>
      </p:sp>
    </p:spTree>
    <p:extLst>
      <p:ext uri="{BB962C8B-B14F-4D97-AF65-F5344CB8AC3E}">
        <p14:creationId xmlns:p14="http://schemas.microsoft.com/office/powerpoint/2010/main" val="1707668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01798FE-9FAC-2488-BC7E-82DE036508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378" y="223271"/>
            <a:ext cx="7353300" cy="60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EE649-4231-6213-35CD-B64FDC88C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FB6C174-C67C-C61A-0862-D5C4DE72AFAB}"/>
              </a:ext>
            </a:extLst>
          </p:cNvPr>
          <p:cNvSpPr/>
          <p:nvPr/>
        </p:nvSpPr>
        <p:spPr>
          <a:xfrm>
            <a:off x="855549" y="941559"/>
            <a:ext cx="1801635" cy="4536902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loop</a:t>
            </a:r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E1B40D-832B-9F28-E471-18AF045C8E45}"/>
              </a:ext>
            </a:extLst>
          </p:cNvPr>
          <p:cNvSpPr/>
          <p:nvPr/>
        </p:nvSpPr>
        <p:spPr>
          <a:xfrm>
            <a:off x="2731876" y="5567883"/>
            <a:ext cx="9428429" cy="510559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left_wheel_tick	right_wheel_tick		dmpDataReady(mpuIntStatus)</a:t>
            </a:r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6A675A4-D062-6FBA-7D22-7E5B79D87E67}"/>
              </a:ext>
            </a:extLst>
          </p:cNvPr>
          <p:cNvSpPr/>
          <p:nvPr/>
        </p:nvSpPr>
        <p:spPr>
          <a:xfrm>
            <a:off x="8487991" y="3533080"/>
            <a:ext cx="1516076" cy="5251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mpu_loop</a:t>
            </a:r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BBA7DA-6854-9142-815F-A76C9A8DB3E7}"/>
              </a:ext>
            </a:extLst>
          </p:cNvPr>
          <p:cNvSpPr/>
          <p:nvPr/>
        </p:nvSpPr>
        <p:spPr>
          <a:xfrm>
            <a:off x="10068950" y="841974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4FBB5C-1A45-6F50-6E61-58E05F2C1AF4}"/>
              </a:ext>
            </a:extLst>
          </p:cNvPr>
          <p:cNvSpPr/>
          <p:nvPr/>
        </p:nvSpPr>
        <p:spPr>
          <a:xfrm>
            <a:off x="6546396" y="3534188"/>
            <a:ext cx="187030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publish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CF308D-59D5-B60A-5A18-D1E88C296FDA}"/>
              </a:ext>
            </a:extLst>
          </p:cNvPr>
          <p:cNvSpPr/>
          <p:nvPr/>
        </p:nvSpPr>
        <p:spPr>
          <a:xfrm>
            <a:off x="6546397" y="4059288"/>
            <a:ext cx="187030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pub_left_tick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pub_right_tick</a:t>
            </a:r>
          </a:p>
          <a:p>
            <a:r>
              <a:rPr lang="en-US" altLang="ko-KR">
                <a:solidFill>
                  <a:schemeClr val="tx1"/>
                </a:solidFill>
              </a:rPr>
              <a:t>pub_quaternion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AFE31A7-7B17-4161-9C88-257DA7A12165}"/>
              </a:ext>
            </a:extLst>
          </p:cNvPr>
          <p:cNvSpPr/>
          <p:nvPr/>
        </p:nvSpPr>
        <p:spPr>
          <a:xfrm>
            <a:off x="855549" y="5554226"/>
            <a:ext cx="1785796" cy="525101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attachInterrupt</a:t>
            </a:r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B152375-1613-A42B-3519-79CD3C2E2BCE}"/>
              </a:ext>
            </a:extLst>
          </p:cNvPr>
          <p:cNvSpPr/>
          <p:nvPr/>
        </p:nvSpPr>
        <p:spPr>
          <a:xfrm>
            <a:off x="4753058" y="3534190"/>
            <a:ext cx="1720157" cy="525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calc_vel</a:t>
            </a:r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C763D30-71BD-9233-BBE7-22C64C6C1141}"/>
              </a:ext>
            </a:extLst>
          </p:cNvPr>
          <p:cNvSpPr/>
          <p:nvPr/>
        </p:nvSpPr>
        <p:spPr>
          <a:xfrm>
            <a:off x="4753060" y="4059288"/>
            <a:ext cx="1720156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5F16FEA-48F6-483F-3B0F-4F20C68F88A8}"/>
              </a:ext>
            </a:extLst>
          </p:cNvPr>
          <p:cNvSpPr/>
          <p:nvPr/>
        </p:nvSpPr>
        <p:spPr>
          <a:xfrm>
            <a:off x="8487992" y="4059284"/>
            <a:ext cx="1516076" cy="141917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solidFill>
                  <a:schemeClr val="tx1"/>
                </a:solidFill>
              </a:rPr>
              <a:t>quaternion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104F89F-658D-7085-D139-3402DA4BBC1A}"/>
              </a:ext>
            </a:extLst>
          </p:cNvPr>
          <p:cNvSpPr/>
          <p:nvPr/>
        </p:nvSpPr>
        <p:spPr>
          <a:xfrm>
            <a:off x="2706978" y="3534188"/>
            <a:ext cx="197138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subscribe</a:t>
            </a:r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0B4498B-F124-01CF-9AEB-D2CF6D1954EF}"/>
              </a:ext>
            </a:extLst>
          </p:cNvPr>
          <p:cNvSpPr/>
          <p:nvPr/>
        </p:nvSpPr>
        <p:spPr>
          <a:xfrm>
            <a:off x="2711503" y="4059290"/>
            <a:ext cx="1967549" cy="14191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>
                <a:solidFill>
                  <a:schemeClr val="tx1"/>
                </a:solidFill>
              </a:rPr>
              <a:t>sub_cmd_vel</a:t>
            </a:r>
          </a:p>
          <a:p>
            <a:r>
              <a:rPr lang="en-US" altLang="ko-KR">
                <a:solidFill>
                  <a:schemeClr val="tx1"/>
                </a:solidFill>
              </a:rPr>
              <a:t>….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B02536-2556-E45C-D544-5DFE32B25094}"/>
              </a:ext>
            </a:extLst>
          </p:cNvPr>
          <p:cNvSpPr/>
          <p:nvPr/>
        </p:nvSpPr>
        <p:spPr>
          <a:xfrm>
            <a:off x="2695664" y="941559"/>
            <a:ext cx="1980437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cmd_vel_callback</a:t>
            </a:r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BDA6BC-FD43-5837-BC2A-6D5E72BA2A74}"/>
              </a:ext>
            </a:extLst>
          </p:cNvPr>
          <p:cNvSpPr/>
          <p:nvPr/>
        </p:nvSpPr>
        <p:spPr>
          <a:xfrm>
            <a:off x="2697928" y="1466661"/>
            <a:ext cx="1980437" cy="199176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cmd_vel 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(linear.x, angula.z)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-&gt;vLeft, vRight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-&gt;pwmLeftReq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</a:t>
            </a:r>
            <a:r>
              <a:rPr lang="en-US" altLang="ko-KR">
                <a:solidFill>
                  <a:schemeClr val="tx1"/>
                </a:solidFill>
              </a:rPr>
              <a:t>pwmRightReq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1801E42-5143-49BC-6863-003A7245DC87}"/>
              </a:ext>
            </a:extLst>
          </p:cNvPr>
          <p:cNvSpPr/>
          <p:nvPr/>
        </p:nvSpPr>
        <p:spPr>
          <a:xfrm>
            <a:off x="10081021" y="1367076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pwmLeftReq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</a:rPr>
              <a:t>pwmRightReq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velLeftWheel</a:t>
            </a:r>
            <a:endParaRPr lang="en-US" altLang="ko-KR" dirty="0">
              <a:solidFill>
                <a:schemeClr val="tx1"/>
              </a:solidFill>
            </a:endParaRPr>
          </a:p>
          <a:p>
            <a:r>
              <a:rPr lang="en-US" altLang="ko-KR" dirty="0" err="1">
                <a:solidFill>
                  <a:schemeClr val="tx1"/>
                </a:solidFill>
              </a:rPr>
              <a:t>velRightWheel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en-US" altLang="ko-KR" dirty="0" err="1">
                <a:solidFill>
                  <a:schemeClr val="tx1"/>
                </a:solidFill>
              </a:rPr>
              <a:t>pwmLeftOut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ko-KR" altLang="en-US" dirty="0">
                <a:solidFill>
                  <a:schemeClr val="tx1"/>
                </a:solidFill>
              </a:rPr>
              <a:t>    </a:t>
            </a:r>
            <a:r>
              <a:rPr lang="en-US" altLang="ko-KR" dirty="0" err="1">
                <a:solidFill>
                  <a:schemeClr val="tx1"/>
                </a:solidFill>
              </a:rPr>
              <a:t>pwmRightOut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</a:rPr>
              <a:t>-&gt; </a:t>
            </a:r>
            <a:r>
              <a:rPr lang="en-US" altLang="ko-KR" dirty="0" err="1">
                <a:solidFill>
                  <a:schemeClr val="tx1"/>
                </a:solidFill>
              </a:rPr>
              <a:t>ledcWrite</a:t>
            </a: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AE36E259-5F42-126B-DA32-AF0BF717D4AD}"/>
              </a:ext>
            </a:extLst>
          </p:cNvPr>
          <p:cNvCxnSpPr>
            <a:cxnSpLocks/>
          </p:cNvCxnSpPr>
          <p:nvPr/>
        </p:nvCxnSpPr>
        <p:spPr>
          <a:xfrm flipV="1">
            <a:off x="5232900" y="5196689"/>
            <a:ext cx="0" cy="514542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971DCE3-C4BE-35F8-D25E-97CC217F14DF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5217061" y="4768878"/>
            <a:ext cx="1329336" cy="942353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4B47ED7B-BF62-3EE9-D225-4E93070B9802}"/>
              </a:ext>
            </a:extLst>
          </p:cNvPr>
          <p:cNvCxnSpPr>
            <a:cxnSpLocks/>
          </p:cNvCxnSpPr>
          <p:nvPr/>
        </p:nvCxnSpPr>
        <p:spPr>
          <a:xfrm flipV="1">
            <a:off x="9196806" y="5118225"/>
            <a:ext cx="0" cy="494924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8560BA-D9DC-6DC6-DB2B-5E4D0AD165F9}"/>
              </a:ext>
            </a:extLst>
          </p:cNvPr>
          <p:cNvCxnSpPr>
            <a:cxnSpLocks/>
          </p:cNvCxnSpPr>
          <p:nvPr/>
        </p:nvCxnSpPr>
        <p:spPr>
          <a:xfrm flipH="1">
            <a:off x="8320134" y="4784881"/>
            <a:ext cx="290081" cy="21564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6C8E6D33-B9B4-B0E2-E724-B9C096576648}"/>
              </a:ext>
            </a:extLst>
          </p:cNvPr>
          <p:cNvCxnSpPr>
            <a:cxnSpLocks/>
          </p:cNvCxnSpPr>
          <p:nvPr/>
        </p:nvCxnSpPr>
        <p:spPr>
          <a:xfrm flipV="1">
            <a:off x="5492055" y="2498756"/>
            <a:ext cx="4586704" cy="1870620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화살표: 오른쪽으로 구부러짐 35">
            <a:extLst>
              <a:ext uri="{FF2B5EF4-FFF2-40B4-BE49-F238E27FC236}">
                <a16:creationId xmlns:a16="http://schemas.microsoft.com/office/drawing/2014/main" id="{7D116E5C-420B-3BFC-161D-F14C2E53E3EF}"/>
              </a:ext>
            </a:extLst>
          </p:cNvPr>
          <p:cNvSpPr/>
          <p:nvPr/>
        </p:nvSpPr>
        <p:spPr>
          <a:xfrm rot="10800000" flipH="1">
            <a:off x="2048637" y="1892173"/>
            <a:ext cx="525939" cy="2778773"/>
          </a:xfrm>
          <a:prstGeom prst="curvedRightArrow">
            <a:avLst/>
          </a:prstGeom>
          <a:solidFill>
            <a:schemeClr val="accent6">
              <a:lumMod val="75000"/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FFD506B-D2C7-3B94-AE1C-8A58782D3974}"/>
              </a:ext>
            </a:extLst>
          </p:cNvPr>
          <p:cNvCxnSpPr>
            <a:cxnSpLocks/>
          </p:cNvCxnSpPr>
          <p:nvPr/>
        </p:nvCxnSpPr>
        <p:spPr>
          <a:xfrm flipV="1">
            <a:off x="4498432" y="1892174"/>
            <a:ext cx="5580327" cy="1058019"/>
          </a:xfrm>
          <a:prstGeom prst="straightConnector1">
            <a:avLst/>
          </a:prstGeom>
          <a:ln w="76200">
            <a:solidFill>
              <a:schemeClr val="accent6">
                <a:alpha val="49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3651C0-9603-E8B9-BB9E-EC02072CFA82}"/>
              </a:ext>
            </a:extLst>
          </p:cNvPr>
          <p:cNvSpPr/>
          <p:nvPr/>
        </p:nvSpPr>
        <p:spPr>
          <a:xfrm>
            <a:off x="-15850" y="941560"/>
            <a:ext cx="826134" cy="513776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esp32</a:t>
            </a:r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2B7CF68-6219-F93B-F41D-174B3AD962BB}"/>
              </a:ext>
            </a:extLst>
          </p:cNvPr>
          <p:cNvSpPr/>
          <p:nvPr/>
        </p:nvSpPr>
        <p:spPr>
          <a:xfrm>
            <a:off x="-1" y="6179541"/>
            <a:ext cx="12192001" cy="49742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/>
              <a:t>  라즈베리파이</a:t>
            </a: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77DD96E-07A4-F36D-6337-2C53B3066422}"/>
              </a:ext>
            </a:extLst>
          </p:cNvPr>
          <p:cNvSpPr/>
          <p:nvPr/>
        </p:nvSpPr>
        <p:spPr>
          <a:xfrm flipH="1">
            <a:off x="10420539" y="4765706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23347511-89F9-520F-AB36-E3E6FF81B539}"/>
              </a:ext>
            </a:extLst>
          </p:cNvPr>
          <p:cNvCxnSpPr>
            <a:cxnSpLocks/>
          </p:cNvCxnSpPr>
          <p:nvPr/>
        </p:nvCxnSpPr>
        <p:spPr>
          <a:xfrm flipV="1">
            <a:off x="3286966" y="4938352"/>
            <a:ext cx="0" cy="148990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DB771F46-B2EA-0EAC-167B-5EFB1FA84D7C}"/>
              </a:ext>
            </a:extLst>
          </p:cNvPr>
          <p:cNvCxnSpPr>
            <a:cxnSpLocks/>
          </p:cNvCxnSpPr>
          <p:nvPr/>
        </p:nvCxnSpPr>
        <p:spPr>
          <a:xfrm flipH="1">
            <a:off x="7481549" y="5218992"/>
            <a:ext cx="8577" cy="114559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D2772D0B-ECFE-498B-467C-20CF53EBA43C}"/>
              </a:ext>
            </a:extLst>
          </p:cNvPr>
          <p:cNvCxnSpPr>
            <a:cxnSpLocks/>
          </p:cNvCxnSpPr>
          <p:nvPr/>
        </p:nvCxnSpPr>
        <p:spPr>
          <a:xfrm>
            <a:off x="11057671" y="4481465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7483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CCB9A-9273-F22F-6160-63C069109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5083656-D2E1-C140-5274-4ECAC12E8F19}"/>
              </a:ext>
            </a:extLst>
          </p:cNvPr>
          <p:cNvSpPr/>
          <p:nvPr/>
        </p:nvSpPr>
        <p:spPr>
          <a:xfrm>
            <a:off x="0" y="0"/>
            <a:ext cx="2091355" cy="525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set_pwm_value</a:t>
            </a:r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92D430A-7727-2399-55BA-7499A798F88A}"/>
              </a:ext>
            </a:extLst>
          </p:cNvPr>
          <p:cNvSpPr/>
          <p:nvPr/>
        </p:nvSpPr>
        <p:spPr>
          <a:xfrm>
            <a:off x="12071" y="525102"/>
            <a:ext cx="2086830" cy="411138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pwmLeftReq</a:t>
            </a: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pwmRightReq</a:t>
            </a:r>
          </a:p>
          <a:p>
            <a:r>
              <a:rPr lang="en-US" altLang="ko-KR">
                <a:solidFill>
                  <a:schemeClr val="tx1"/>
                </a:solidFill>
              </a:rPr>
              <a:t>velLeftWheel</a:t>
            </a:r>
          </a:p>
          <a:p>
            <a:r>
              <a:rPr lang="en-US" altLang="ko-KR">
                <a:solidFill>
                  <a:schemeClr val="tx1"/>
                </a:solidFill>
              </a:rPr>
              <a:t>velRightWheel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pwmLeftOut</a:t>
            </a:r>
          </a:p>
          <a:p>
            <a:pPr>
              <a:lnSpc>
                <a:spcPct val="120000"/>
              </a:lnSpc>
            </a:pPr>
            <a:r>
              <a:rPr lang="ko-KR" altLang="en-US">
                <a:solidFill>
                  <a:schemeClr val="tx1"/>
                </a:solidFill>
              </a:rPr>
              <a:t>    </a:t>
            </a:r>
            <a:r>
              <a:rPr lang="en-US" altLang="ko-KR">
                <a:solidFill>
                  <a:schemeClr val="tx1"/>
                </a:solidFill>
              </a:rPr>
              <a:t>pwmRightOut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ko-KR">
                <a:solidFill>
                  <a:schemeClr val="tx1"/>
                </a:solidFill>
              </a:rPr>
              <a:t>-&gt; ledcWrite</a:t>
            </a: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B3CB3D8-477D-6F0E-9941-48F86759DACA}"/>
              </a:ext>
            </a:extLst>
          </p:cNvPr>
          <p:cNvSpPr/>
          <p:nvPr/>
        </p:nvSpPr>
        <p:spPr>
          <a:xfrm flipH="1">
            <a:off x="351589" y="3923732"/>
            <a:ext cx="1247842" cy="5999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모터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3057B1A-2112-1BA9-AADE-C5DDEFFBECA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9993"/>
          <a:stretch/>
        </p:blipFill>
        <p:spPr>
          <a:xfrm>
            <a:off x="2091356" y="0"/>
            <a:ext cx="4948268" cy="298764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71874B2-7F26-AAF5-2418-C4E004EB237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669"/>
          <a:stretch/>
        </p:blipFill>
        <p:spPr>
          <a:xfrm>
            <a:off x="2091355" y="2975570"/>
            <a:ext cx="4948268" cy="306309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A885A94-569B-2B83-0D38-21EB72C26DF0}"/>
              </a:ext>
            </a:extLst>
          </p:cNvPr>
          <p:cNvSpPr/>
          <p:nvPr/>
        </p:nvSpPr>
        <p:spPr>
          <a:xfrm>
            <a:off x="2590826" y="5133314"/>
            <a:ext cx="3719440" cy="5884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EC42BE-9A10-D96C-75B8-17BCA42F3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047" y="5848642"/>
            <a:ext cx="4883877" cy="380037"/>
          </a:xfrm>
          <a:prstGeom prst="rect">
            <a:avLst/>
          </a:prstGeom>
          <a:ln w="19050">
            <a:solidFill>
              <a:schemeClr val="bg1"/>
            </a:solidFill>
          </a:ln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E90C062-E46E-9D4C-89B5-CAC19FCC10C6}"/>
              </a:ext>
            </a:extLst>
          </p:cNvPr>
          <p:cNvCxnSpPr>
            <a:cxnSpLocks/>
          </p:cNvCxnSpPr>
          <p:nvPr/>
        </p:nvCxnSpPr>
        <p:spPr>
          <a:xfrm>
            <a:off x="926843" y="3585172"/>
            <a:ext cx="0" cy="40737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0CE7397B-B908-A6C7-DEDD-721EAC68B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3724" y="3241144"/>
            <a:ext cx="4375960" cy="2227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이등변 삼각형 13">
            <a:extLst>
              <a:ext uri="{FF2B5EF4-FFF2-40B4-BE49-F238E27FC236}">
                <a16:creationId xmlns:a16="http://schemas.microsoft.com/office/drawing/2014/main" id="{A09AB7F6-42AE-84EB-7648-4BF8B375A35C}"/>
              </a:ext>
            </a:extLst>
          </p:cNvPr>
          <p:cNvSpPr/>
          <p:nvPr/>
        </p:nvSpPr>
        <p:spPr>
          <a:xfrm>
            <a:off x="8007350" y="3730848"/>
            <a:ext cx="254000" cy="260350"/>
          </a:xfrm>
          <a:prstGeom prst="triangl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564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0268FC0-428F-2D8F-6BD5-F44026FA7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356" y="1737121"/>
            <a:ext cx="7216765" cy="275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311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295</TotalTime>
  <Words>458</Words>
  <Application>Microsoft Office PowerPoint</Application>
  <PresentationFormat>와이드스크린</PresentationFormat>
  <Paragraphs>173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Pretendard</vt:lpstr>
      <vt:lpstr>맑은 고딕</vt:lpstr>
      <vt:lpstr>Arial</vt:lpstr>
      <vt:lpstr>Calibri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3900</dc:creator>
  <cp:lastModifiedBy>ㅇㅇ ㅇㅇ</cp:lastModifiedBy>
  <cp:revision>4</cp:revision>
  <dcterms:created xsi:type="dcterms:W3CDTF">2024-10-25T11:55:44Z</dcterms:created>
  <dcterms:modified xsi:type="dcterms:W3CDTF">2025-01-04T02:05:53Z</dcterms:modified>
</cp:coreProperties>
</file>