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370" y="9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DD43-6663-4073-9315-E3983A32F2B5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7C6-766C-42C3-86F2-995F260A5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6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DD43-6663-4073-9315-E3983A32F2B5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7C6-766C-42C3-86F2-995F260A5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35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DD43-6663-4073-9315-E3983A32F2B5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7C6-766C-42C3-86F2-995F260A5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13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DD43-6663-4073-9315-E3983A32F2B5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7C6-766C-42C3-86F2-995F260A5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5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DD43-6663-4073-9315-E3983A32F2B5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7C6-766C-42C3-86F2-995F260A5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7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DD43-6663-4073-9315-E3983A32F2B5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7C6-766C-42C3-86F2-995F260A5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69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DD43-6663-4073-9315-E3983A32F2B5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7C6-766C-42C3-86F2-995F260A5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9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DD43-6663-4073-9315-E3983A32F2B5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7C6-766C-42C3-86F2-995F260A5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3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DD43-6663-4073-9315-E3983A32F2B5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7C6-766C-42C3-86F2-995F260A5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39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DD43-6663-4073-9315-E3983A32F2B5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7C6-766C-42C3-86F2-995F260A5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96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DD43-6663-4073-9315-E3983A32F2B5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037C6-766C-42C3-86F2-995F260A5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4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8DD43-6663-4073-9315-E3983A32F2B5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37C6-766C-42C3-86F2-995F260A5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39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ROS2 </a:t>
            </a:r>
            <a:r>
              <a:rPr lang="ko-KR" altLang="en-US" dirty="0" smtClean="0"/>
              <a:t>자율주행자동차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8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p39"/>
          <p:cNvSpPr txBox="1">
            <a:spLocks/>
          </p:cNvSpPr>
          <p:nvPr/>
        </p:nvSpPr>
        <p:spPr>
          <a:xfrm>
            <a:off x="901200" y="414625"/>
            <a:ext cx="7922700" cy="309600"/>
          </a:xfrm>
          <a:prstGeom prst="rect">
            <a:avLst/>
          </a:prstGeom>
        </p:spPr>
        <p:txBody>
          <a:bodyPr spcFirstLastPara="1" vert="horz" wrap="square" lIns="62200" tIns="31100" rIns="62200" bIns="31100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-KR" sz="2400" dirty="0" smtClean="0"/>
              <a:t>Monica24 </a:t>
            </a:r>
            <a:endParaRPr lang="ko-KR" altLang="en-US" sz="2400" dirty="0"/>
          </a:p>
        </p:txBody>
      </p:sp>
      <p:sp>
        <p:nvSpPr>
          <p:cNvPr id="8" name="Google Shape;2879;p367"/>
          <p:cNvSpPr txBox="1"/>
          <p:nvPr/>
        </p:nvSpPr>
        <p:spPr>
          <a:xfrm>
            <a:off x="107504" y="900000"/>
            <a:ext cx="8856984" cy="591337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cd {$</a:t>
            </a:r>
            <a:r>
              <a:rPr lang="en-US" altLang="ko-KR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workspace_path</a:t>
            </a:r>
            <a:r>
              <a:rPr lang="en-US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}/</a:t>
            </a:r>
            <a:r>
              <a:rPr lang="en-US" altLang="ko-KR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</a:p>
          <a:p>
            <a:pPr lvl="0"/>
            <a:r>
              <a:rPr lang="ko-KR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r>
              <a:rPr lang="en-US" altLang="ko-KR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altLang="ko-KR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clone https://github.com/orocapangyo/monicar2.git</a:t>
            </a:r>
          </a:p>
          <a:p>
            <a:pPr lvl="0"/>
            <a:r>
              <a:rPr lang="ko-KR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r>
              <a:rPr lang="en-US" altLang="ko-KR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altLang="ko-KR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clone -b $ROS_DISTRO https://github.com/micro-ROS/micro_ros_setup.git</a:t>
            </a:r>
          </a:p>
          <a:p>
            <a:pPr lvl="0"/>
            <a:r>
              <a:rPr lang="ko-KR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r>
              <a:rPr lang="en-US" altLang="ko-KR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altLang="ko-KR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clone -b ros2 https://</a:t>
            </a:r>
            <a:r>
              <a:rPr lang="en-US" altLang="ko-KR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github.com/Slamtec/rplidar_ros.git</a:t>
            </a:r>
            <a:endParaRPr lang="en-US" sz="1000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ko-KR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100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sudo</a:t>
            </a:r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apt install -y </a:t>
            </a:r>
            <a:r>
              <a:rPr lang="en-US" sz="100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</a:t>
            </a:r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-humble-cartographer-</a:t>
            </a:r>
            <a:r>
              <a:rPr lang="en-US" sz="100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</a:t>
            </a:r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ros-</a:t>
            </a:r>
            <a:r>
              <a:rPr lang="en-US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humble</a:t>
            </a:r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-nav2-map-server </a:t>
            </a: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</a:p>
          <a:p>
            <a:pPr lvl="0"/>
            <a:r>
              <a:rPr lang="en-US" sz="100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</a:t>
            </a:r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humble</a:t>
            </a:r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00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rqt</a:t>
            </a:r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-robot-steering </a:t>
            </a:r>
            <a:r>
              <a:rPr lang="en-US" sz="100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</a:t>
            </a:r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humble</a:t>
            </a:r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000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imu</a:t>
            </a:r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-tools </a:t>
            </a: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</a:p>
          <a:p>
            <a:pPr lvl="0"/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ros-</a:t>
            </a:r>
            <a:r>
              <a:rPr lang="en-US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humble</a:t>
            </a:r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-tf2-py ros-</a:t>
            </a:r>
            <a:r>
              <a:rPr lang="en-US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humble</a:t>
            </a:r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-tf2-tools ros-</a:t>
            </a:r>
            <a:r>
              <a:rPr lang="en-US" alt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humble</a:t>
            </a:r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-nav2-bringup ros-</a:t>
            </a:r>
            <a:r>
              <a:rPr lang="en-US" altLang="ko-KR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humble</a:t>
            </a:r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-navigation2</a:t>
            </a:r>
          </a:p>
          <a:p>
            <a:pPr lvl="0"/>
            <a:endParaRPr lang="en-US" sz="1000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cd {$</a:t>
            </a:r>
            <a:r>
              <a:rPr lang="en-US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workspace_path</a:t>
            </a: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}/</a:t>
            </a:r>
            <a:r>
              <a:rPr lang="en-US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/monicar2/monicar2_arduino</a:t>
            </a: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./create_udev_rules_esp32snode.sh</a:t>
            </a: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./</a:t>
            </a:r>
            <a:r>
              <a:rPr lang="en-US" sz="10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create_udev_rules_rplidar.sh</a:t>
            </a:r>
          </a:p>
          <a:p>
            <a:pPr lvl="0"/>
            <a:endParaRPr lang="en-US"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cd {$</a:t>
            </a:r>
            <a:r>
              <a:rPr lang="en-US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workspace_path</a:t>
            </a: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# </a:t>
            </a:r>
            <a:r>
              <a:rPr lang="en-US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jetson</a:t>
            </a: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, terminal 1</a:t>
            </a: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ros2 launch monicar2_bringup mcu.launch.py</a:t>
            </a: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jetson</a:t>
            </a: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or pc terminal 2</a:t>
            </a:r>
          </a:p>
          <a:p>
            <a:pPr lvl="0"/>
            <a:r>
              <a:rPr lang="en-US" sz="1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$ ros2 launch monicar2_teleop </a:t>
            </a:r>
            <a:r>
              <a:rPr lang="en-US" sz="1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teleop_joy.launch.py</a:t>
            </a:r>
          </a:p>
          <a:p>
            <a:pPr lvl="0"/>
            <a:r>
              <a:rPr lang="en-US" altLang="ko-KR" sz="1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#</a:t>
            </a:r>
            <a:r>
              <a:rPr lang="en-US" altLang="ko-KR" sz="10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jetson</a:t>
            </a:r>
            <a:r>
              <a:rPr lang="en-US" altLang="ko-KR" sz="1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or pc terminal 2 </a:t>
            </a:r>
          </a:p>
          <a:p>
            <a:pPr lvl="0"/>
            <a:r>
              <a:rPr lang="en-US" altLang="ko-KR" sz="1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$ ros2 run monicar2_teleop </a:t>
            </a:r>
            <a:r>
              <a:rPr lang="en-US" altLang="ko-KR" sz="1000" dirty="0" err="1" smtClean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teleop_keyboard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cd {$</a:t>
            </a:r>
            <a:r>
              <a:rPr lang="en-US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workspace_path</a:t>
            </a: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ros2 launch monicar2_localization ekfPose.launch.py</a:t>
            </a: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# or using another options</a:t>
            </a: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# example) </a:t>
            </a:r>
            <a:r>
              <a:rPr lang="en-US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teleop_joy</a:t>
            </a: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not using description</a:t>
            </a: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ros2 launch monicar2_localization ekfPose.launch.py </a:t>
            </a:r>
            <a:r>
              <a:rPr lang="en-US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use_joy</a:t>
            </a: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:='true' </a:t>
            </a:r>
            <a:r>
              <a:rPr lang="en-US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use_des</a:t>
            </a: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:='false'</a:t>
            </a:r>
          </a:p>
          <a:p>
            <a:pPr lvl="0"/>
            <a:endParaRPr lang="en-US"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#terminal #2, </a:t>
            </a:r>
            <a:r>
              <a:rPr lang="en-US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recommand</a:t>
            </a: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PC than Jetson</a:t>
            </a: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ros2 launch monicar2_cartographer cartographer.launch.py</a:t>
            </a: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#terminal #3, </a:t>
            </a:r>
            <a:r>
              <a:rPr lang="en-US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recommand</a:t>
            </a: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PC than Jetson</a:t>
            </a:r>
          </a:p>
          <a:p>
            <a:pPr lvl="0"/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ros2 launch monicar2_cartographer cartographer_rviz.launch.py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009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4;p37"/>
          <p:cNvSpPr txBox="1"/>
          <p:nvPr/>
        </p:nvSpPr>
        <p:spPr>
          <a:xfrm>
            <a:off x="107504" y="913880"/>
            <a:ext cx="8928992" cy="1023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ko-KR" sz="10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printenv</a:t>
            </a:r>
            <a:r>
              <a:rPr lang="ko-KR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ko-KR" sz="10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grep</a:t>
            </a:r>
            <a:r>
              <a:rPr lang="ko-KR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-i ROS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ROS_VERSION=2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ROS_PYTHON_VERSION=3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ROS_DISTRO=humble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68;p39"/>
          <p:cNvSpPr txBox="1">
            <a:spLocks/>
          </p:cNvSpPr>
          <p:nvPr/>
        </p:nvSpPr>
        <p:spPr>
          <a:xfrm>
            <a:off x="901200" y="414625"/>
            <a:ext cx="7922700" cy="309600"/>
          </a:xfrm>
          <a:prstGeom prst="rect">
            <a:avLst/>
          </a:prstGeom>
        </p:spPr>
        <p:txBody>
          <a:bodyPr spcFirstLastPara="1" vert="horz" wrap="square" lIns="62200" tIns="31100" rIns="62200" bIns="31100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-KR" sz="2400" dirty="0" smtClean="0"/>
              <a:t>ROS 2 Humble </a:t>
            </a:r>
            <a:r>
              <a:rPr lang="ko-KR" altLang="en-US" sz="2400" dirty="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환경 조회</a:t>
            </a:r>
            <a:endParaRPr lang="ko-KR" altLang="en-US" sz="2400" dirty="0" smtClean="0"/>
          </a:p>
          <a:p>
            <a:pPr algn="l">
              <a:spcBef>
                <a:spcPts val="0"/>
              </a:spcBef>
            </a:pPr>
            <a:endParaRPr lang="ko-KR" altLang="en-US" dirty="0" smtClean="0"/>
          </a:p>
          <a:p>
            <a:pPr algn="l">
              <a:spcBef>
                <a:spcPts val="0"/>
              </a:spcBef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78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p39"/>
          <p:cNvSpPr txBox="1">
            <a:spLocks/>
          </p:cNvSpPr>
          <p:nvPr/>
        </p:nvSpPr>
        <p:spPr>
          <a:xfrm>
            <a:off x="901200" y="414625"/>
            <a:ext cx="7922700" cy="309600"/>
          </a:xfrm>
          <a:prstGeom prst="rect">
            <a:avLst/>
          </a:prstGeom>
        </p:spPr>
        <p:txBody>
          <a:bodyPr spcFirstLastPara="1" vert="horz" wrap="square" lIns="62200" tIns="31100" rIns="62200" bIns="31100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altLang="ko-KR" sz="2400" dirty="0" smtClean="0"/>
              <a:t>ROS 2 Humble </a:t>
            </a:r>
            <a:r>
              <a:rPr lang="ko-KR" altLang="en-US" sz="240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빌드</a:t>
            </a:r>
            <a:r>
              <a:rPr lang="ko-KR" alt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테스트 및 </a:t>
            </a:r>
            <a:r>
              <a:rPr lang="ko-KR" altLang="en-US" sz="2400" dirty="0" smtClean="0"/>
              <a:t>환경 설정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필수</a:t>
            </a:r>
            <a:r>
              <a:rPr lang="en-US" altLang="ko-KR" sz="2400" dirty="0" smtClean="0"/>
              <a:t>)</a:t>
            </a:r>
            <a:endParaRPr lang="ko-KR" altLang="en-US" sz="2400" dirty="0" smtClean="0"/>
          </a:p>
          <a:p>
            <a:pPr algn="l">
              <a:spcBef>
                <a:spcPts val="0"/>
              </a:spcBef>
            </a:pPr>
            <a:endParaRPr lang="ko-KR" altLang="en-US" dirty="0" smtClean="0"/>
          </a:p>
          <a:p>
            <a:pPr algn="l">
              <a:spcBef>
                <a:spcPts val="0"/>
              </a:spcBef>
            </a:pPr>
            <a:endParaRPr lang="ko-KR" altLang="en-US" dirty="0"/>
          </a:p>
        </p:txBody>
      </p:sp>
      <p:grpSp>
        <p:nvGrpSpPr>
          <p:cNvPr id="4" name="Google Shape;269;p39"/>
          <p:cNvGrpSpPr/>
          <p:nvPr/>
        </p:nvGrpSpPr>
        <p:grpSpPr>
          <a:xfrm>
            <a:off x="449975" y="2137175"/>
            <a:ext cx="7919856" cy="1114200"/>
            <a:chOff x="450000" y="155975"/>
            <a:chExt cx="6480000" cy="1114200"/>
          </a:xfrm>
        </p:grpSpPr>
        <p:sp>
          <p:nvSpPr>
            <p:cNvPr id="6" name="Google Shape;270;p39"/>
            <p:cNvSpPr txBox="1"/>
            <p:nvPr/>
          </p:nvSpPr>
          <p:spPr>
            <a:xfrm>
              <a:off x="450000" y="155975"/>
              <a:ext cx="6480000" cy="1114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$ </a:t>
              </a:r>
              <a:r>
                <a:rPr lang="ko-KR" sz="1000" b="1" dirty="0">
                  <a:solidFill>
                    <a:srgbClr val="4A86E8"/>
                  </a:solidFill>
                  <a:latin typeface="Calibri"/>
                  <a:ea typeface="Calibri"/>
                  <a:cs typeface="Calibri"/>
                  <a:sym typeface="Calibri"/>
                </a:rPr>
                <a:t>nano</a:t>
              </a:r>
              <a:r>
                <a:rPr lang="ko-KR" sz="10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~/.bashrc</a:t>
              </a:r>
              <a:endParaRPr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source /opt/ros/humble/setup.bash</a:t>
              </a:r>
              <a:endParaRPr sz="10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1000" b="1" dirty="0">
                  <a:solidFill>
                    <a:srgbClr val="FFFF00"/>
                  </a:solidFill>
                  <a:latin typeface="Calibri"/>
                  <a:ea typeface="Calibri"/>
                  <a:cs typeface="Calibri"/>
                  <a:sym typeface="Calibri"/>
                </a:rPr>
                <a:t>source ~/robot_ws/install/local_setup.bash</a:t>
              </a:r>
              <a:endParaRPr sz="10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$ </a:t>
              </a:r>
              <a:r>
                <a:rPr lang="ko-KR" sz="1000" b="1" dirty="0">
                  <a:solidFill>
                    <a:srgbClr val="4A86E8"/>
                  </a:solidFill>
                  <a:latin typeface="Calibri"/>
                  <a:ea typeface="Calibri"/>
                  <a:cs typeface="Calibri"/>
                  <a:sym typeface="Calibri"/>
                </a:rPr>
                <a:t>source</a:t>
              </a:r>
              <a:r>
                <a:rPr lang="ko-KR" sz="1000" b="1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~/.bashrc</a:t>
              </a:r>
              <a:endParaRPr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71;p39"/>
            <p:cNvSpPr/>
            <p:nvPr/>
          </p:nvSpPr>
          <p:spPr>
            <a:xfrm>
              <a:off x="2577127" y="493944"/>
              <a:ext cx="264900" cy="38820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" name="Google Shape;272;p39"/>
            <p:cNvSpPr txBox="1"/>
            <p:nvPr/>
          </p:nvSpPr>
          <p:spPr>
            <a:xfrm>
              <a:off x="2842018" y="518697"/>
              <a:ext cx="1619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~/.bashrc 파일 하단에 추가</a:t>
              </a:r>
              <a:endParaRPr sz="1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" name="Google Shape;273;p39"/>
          <p:cNvSpPr txBox="1"/>
          <p:nvPr/>
        </p:nvSpPr>
        <p:spPr>
          <a:xfrm>
            <a:off x="450000" y="900000"/>
            <a:ext cx="7920000" cy="1140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ko-KR" sz="10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mkdir</a:t>
            </a: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-p ~/robot_ws/src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ko-KR" sz="10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cd</a:t>
            </a: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~/robot_ws/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ko-KR" sz="10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colcon build</a:t>
            </a: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--symlink-install                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Summary: 0 packages finished [0.41s]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ko-KR" sz="10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ls</a:t>
            </a:r>
            <a:endParaRPr sz="1000" b="1" dirty="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  install  log  src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91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p39"/>
          <p:cNvSpPr txBox="1">
            <a:spLocks/>
          </p:cNvSpPr>
          <p:nvPr/>
        </p:nvSpPr>
        <p:spPr>
          <a:xfrm>
            <a:off x="901200" y="414625"/>
            <a:ext cx="7922700" cy="309600"/>
          </a:xfrm>
          <a:prstGeom prst="rect">
            <a:avLst/>
          </a:prstGeom>
        </p:spPr>
        <p:txBody>
          <a:bodyPr spcFirstLastPara="1" vert="horz" wrap="square" lIns="62200" tIns="31100" rIns="62200" bIns="31100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ko-KR" altLang="ko-KR" sz="2400" dirty="0" smtClean="0"/>
              <a:t>Turtlesim</a:t>
            </a:r>
            <a:endParaRPr lang="ko-KR" altLang="en-US" dirty="0" smtClean="0"/>
          </a:p>
          <a:p>
            <a:pPr algn="l">
              <a:spcBef>
                <a:spcPts val="0"/>
              </a:spcBef>
            </a:pPr>
            <a:endParaRPr lang="ko-KR" altLang="en-US" dirty="0"/>
          </a:p>
        </p:txBody>
      </p:sp>
      <p:sp>
        <p:nvSpPr>
          <p:cNvPr id="10" name="Google Shape;289;p41"/>
          <p:cNvSpPr txBox="1"/>
          <p:nvPr/>
        </p:nvSpPr>
        <p:spPr>
          <a:xfrm>
            <a:off x="450000" y="900000"/>
            <a:ext cx="4590300" cy="133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ko-KR" sz="10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ros2 run</a:t>
            </a:r>
            <a:r>
              <a:rPr lang="ko-KR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turtlesim turtlesim_node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ko-KR" sz="10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ros2 run</a:t>
            </a:r>
            <a:r>
              <a:rPr lang="ko-KR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turtlesim turtle_teleop_key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ko-KR" sz="10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ros2 topic echo</a:t>
            </a:r>
            <a:r>
              <a:rPr lang="ko-KR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/turtle1/cmd_vel</a:t>
            </a: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ko-KR" sz="1000" b="1" dirty="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rqt</a:t>
            </a:r>
            <a:endParaRPr sz="1000" b="1" dirty="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290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93575" y="900000"/>
            <a:ext cx="3669543" cy="38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00" y="2342450"/>
            <a:ext cx="4590301" cy="2432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847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p39"/>
          <p:cNvSpPr txBox="1">
            <a:spLocks/>
          </p:cNvSpPr>
          <p:nvPr/>
        </p:nvSpPr>
        <p:spPr>
          <a:xfrm>
            <a:off x="901200" y="414625"/>
            <a:ext cx="7922700" cy="309600"/>
          </a:xfrm>
          <a:prstGeom prst="rect">
            <a:avLst/>
          </a:prstGeom>
        </p:spPr>
        <p:txBody>
          <a:bodyPr spcFirstLastPara="1" vert="horz" wrap="square" lIns="62200" tIns="31100" rIns="62200" bIns="31100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ko-KR" altLang="ko-KR" sz="2400" dirty="0" smtClean="0">
                <a:solidFill>
                  <a:schemeClr val="dk1"/>
                </a:solidFill>
              </a:rPr>
              <a:t>TurtleBot3 패키지 사용을 위한 </a:t>
            </a:r>
            <a:r>
              <a:rPr lang="ko-KR" altLang="ko-KR" sz="2400" dirty="0" smtClean="0"/>
              <a:t>준비 과정</a:t>
            </a:r>
            <a:r>
              <a:rPr lang="ko-KR" altLang="ko-KR" sz="2400" dirty="0" smtClean="0">
                <a:solidFill>
                  <a:schemeClr val="dk1"/>
                </a:solidFill>
              </a:rPr>
              <a:t> </a:t>
            </a:r>
            <a:endParaRPr lang="ko-KR" altLang="en-US" dirty="0"/>
          </a:p>
        </p:txBody>
      </p:sp>
      <p:sp>
        <p:nvSpPr>
          <p:cNvPr id="6" name="Google Shape;2843;p363"/>
          <p:cNvSpPr txBox="1"/>
          <p:nvPr/>
        </p:nvSpPr>
        <p:spPr>
          <a:xfrm>
            <a:off x="449975" y="900000"/>
            <a:ext cx="4122000" cy="419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36000" rIns="91425" bIns="36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nano ~/.bashrc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 /opt/ros/humble/setup.bash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 ~/robot_ws/install/local_setup.bash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source ~/turtlebot3_ws/install/local_setup.bash</a:t>
            </a:r>
            <a:endParaRPr sz="10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source /usr/share/gazebo/setup.sh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 /usr/share/colcon_argcomplete/hook/colcon-argcomplete.bash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 /usr/share/vcstool-completion/vcs.bash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 /usr/share/colcon_cd/function/colcon_cd.sh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 _colcon_cd_root=~/robot_ws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 ROS_DOMAIN_ID=1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 ROS_LOCALHOST_ONLY=1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 RMW_IMPLEMENTATION=rmw_fastrtps_cpp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 export RCUTILS_CONSOLE_OUTPUT_FORMAT='[{severity} {time}] [{name}]: {message} ({function_name}() at {file_name}:{line_number})'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 RCUTILS_CONSOLE_OUTPUT_FORMAT='[{name}] [{severity}] [{time}]: {message}'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 RCUTILS_COLORIZED_OUTPUT=1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 RCUTILS_LOGGING_USE_STDOUT=0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 RCUTILS_LOGGING_BUFFERED_STREAM=1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export TURTLEBOT3_MODEL=waffle_pi</a:t>
            </a:r>
            <a:endParaRPr sz="10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844;p363"/>
          <p:cNvSpPr txBox="1"/>
          <p:nvPr/>
        </p:nvSpPr>
        <p:spPr>
          <a:xfrm>
            <a:off x="4701900" y="900000"/>
            <a:ext cx="4122000" cy="419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36000" rIns="91425" bIns="36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nr='nano ~/.bashrc'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sr='source ~/.bashrc'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cw='cd ~/robot_ws'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cs='cd ~/robot_ws/src'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dw='cd ~/robot_ws &amp;&amp; rm -rf build/ install/ log/'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cb='cd ~/robot_ws &amp;&amp; colcon build --symlink-install --continue-on-error'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cbs='colcon build --symlink-install'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cbp='colcon build --symlink-install --packages-select'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cbu='colcon build --symlink-install --packages-up-to'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ct='cd ~/robot_ws &amp;&amp; mkdir test_result &amp;&amp; colcon test --test-result-base ./test_result/ 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ctp='colcon test --packages-select'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ctr='colcon test-result'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rt='ros2 topic list'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re='ros2 topic echo'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rn='ros2 node list'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killgazebo='killall -9 gazebo &amp; killall -9 gzserver  &amp; killall -9 gzclient'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roslint='ament_uncrustify &amp;&amp; \ ament_cpplint &amp;&amp; \ ament_cppcheck &amp;&amp; \ ament_flake8 &amp;&amp; \ ament_pep257 &amp;&amp; \ ament_lint_cmake &amp;&amp; \ ament_xmllint &amp;&amp; \ ament_copyright'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source ~/.bashrc</a:t>
            </a:r>
            <a:endParaRPr sz="1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734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p39"/>
          <p:cNvSpPr txBox="1">
            <a:spLocks/>
          </p:cNvSpPr>
          <p:nvPr/>
        </p:nvSpPr>
        <p:spPr>
          <a:xfrm>
            <a:off x="901200" y="414625"/>
            <a:ext cx="7922700" cy="309600"/>
          </a:xfrm>
          <a:prstGeom prst="rect">
            <a:avLst/>
          </a:prstGeom>
        </p:spPr>
        <p:txBody>
          <a:bodyPr spcFirstLastPara="1" vert="horz" wrap="square" lIns="62200" tIns="31100" rIns="62200" bIns="31100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ko-KR" altLang="ko-KR" sz="2400" dirty="0" smtClean="0"/>
              <a:t>TurtleBot3 패키지 사용을 위한 준비 과정</a:t>
            </a:r>
            <a:endParaRPr lang="ko-KR" altLang="en-US" dirty="0"/>
          </a:p>
        </p:txBody>
      </p:sp>
      <p:sp>
        <p:nvSpPr>
          <p:cNvPr id="5" name="Google Shape;2851;p364"/>
          <p:cNvSpPr txBox="1"/>
          <p:nvPr/>
        </p:nvSpPr>
        <p:spPr>
          <a:xfrm>
            <a:off x="450000" y="900000"/>
            <a:ext cx="5040000" cy="407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sudo apt update &amp;&amp; sudo apt upgrade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sudo apt install ros-humble-gazebo-* 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sudo apt install </a:t>
            </a: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ros-humble-cartographer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sudo apt install </a:t>
            </a: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ros-humble-cartographer-ros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sudo apt install </a:t>
            </a: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ros-humble-navigation2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sudo apt install</a:t>
            </a: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ros-humble-nav2-bringup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sudo apt install ros-humble-dynamixel-sdk 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sudo apt remove </a:t>
            </a: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ros-humble-turtlebot3*</a:t>
            </a:r>
            <a:endParaRPr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mkdir -p ~/turtlebot3_ws/src/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cd ~/turtlebot3_ws/src/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git clone -b humble-devel https://github.com/ROBOTIS-GIT/turtlebot3.git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 git clone -b humble-devel https://github.com/ROBOTIS-GIT/turtlebot3_msgs.git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git clone -b humble-devel https://github.com/ROBOTIS-GIT/turtlebot3_simulations.git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cd ~/turtlebot3_ws &amp;&amp; colcon build --symlink-install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source ~/.bashrc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791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p39"/>
          <p:cNvSpPr txBox="1">
            <a:spLocks/>
          </p:cNvSpPr>
          <p:nvPr/>
        </p:nvSpPr>
        <p:spPr>
          <a:xfrm>
            <a:off x="901200" y="414625"/>
            <a:ext cx="7922700" cy="309600"/>
          </a:xfrm>
          <a:prstGeom prst="rect">
            <a:avLst/>
          </a:prstGeom>
        </p:spPr>
        <p:txBody>
          <a:bodyPr spcFirstLastPara="1" vert="horz" wrap="square" lIns="62200" tIns="31100" rIns="62200" bIns="31100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ko-KR" altLang="ko-KR" sz="2400" dirty="0" smtClean="0"/>
              <a:t>TurtleBot3 Simulation (Gazebo + Teleoperation)</a:t>
            </a:r>
            <a:endParaRPr lang="ko-KR" altLang="en-US" dirty="0"/>
          </a:p>
        </p:txBody>
      </p:sp>
      <p:sp>
        <p:nvSpPr>
          <p:cNvPr id="4" name="Google Shape;2860;p365"/>
          <p:cNvSpPr txBox="1"/>
          <p:nvPr/>
        </p:nvSpPr>
        <p:spPr>
          <a:xfrm>
            <a:off x="450000" y="900000"/>
            <a:ext cx="4590300" cy="407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ros2 launch turtlebot3_gazebo turtlebot3_world.launch.py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ros2 launch turtlebot3_bringup rviz2.launch.py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ros2 run turtlebot3_teleop teleop_keyboard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(아래와 같이 키보드로 터틀봇3를 제어해 보세요.)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Moving around: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w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a    s    d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x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w/x : </a:t>
            </a:r>
            <a:r>
              <a:rPr lang="ko-KR" sz="9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increase/decrease linear velocity (Burger : ~ 0.22, Waffle and Waffle Pi : ~ 0.26)</a:t>
            </a:r>
            <a:endParaRPr sz="9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a/d : </a:t>
            </a:r>
            <a:r>
              <a:rPr lang="ko-KR" sz="9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increase/decrease angular velocity (Burger : ~ 2.84, Waffle and Waffle Pi : ~ 1.82)</a:t>
            </a:r>
            <a:endParaRPr sz="9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 key, s : force stop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CTRL-C to quit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2861;p3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92700" y="876625"/>
            <a:ext cx="3656724" cy="199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862;p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700" y="2915975"/>
            <a:ext cx="3656750" cy="1990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060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p39"/>
          <p:cNvSpPr txBox="1">
            <a:spLocks/>
          </p:cNvSpPr>
          <p:nvPr/>
        </p:nvSpPr>
        <p:spPr>
          <a:xfrm>
            <a:off x="901200" y="414625"/>
            <a:ext cx="7922700" cy="309600"/>
          </a:xfrm>
          <a:prstGeom prst="rect">
            <a:avLst/>
          </a:prstGeom>
        </p:spPr>
        <p:txBody>
          <a:bodyPr spcFirstLastPara="1" vert="horz" wrap="square" lIns="62200" tIns="31100" rIns="62200" bIns="31100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ko-KR" altLang="ko-KR" sz="2400" dirty="0" smtClean="0"/>
              <a:t>TurtleBot3 Simulation (Gazebo + SLAM)</a:t>
            </a:r>
            <a:endParaRPr lang="ko-KR" altLang="en-US" dirty="0"/>
          </a:p>
        </p:txBody>
      </p:sp>
      <p:sp>
        <p:nvSpPr>
          <p:cNvPr id="8" name="Google Shape;2869;p366"/>
          <p:cNvSpPr txBox="1"/>
          <p:nvPr/>
        </p:nvSpPr>
        <p:spPr>
          <a:xfrm>
            <a:off x="450000" y="900000"/>
            <a:ext cx="4590300" cy="195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ros2 launch turtlebot3_gazebo turtlebot3_world.launch.py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ros2 launch turtlebot3_cartographer cartographer.launch.py use_sim_time:=True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ros2 run turtlebot3_teleop teleop_keyboard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(키보드 w, a, s, d, x 버튼으로 로봇을 움직이며 지도를 작성하세요.)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ros2 run nav2_map_server map_saver_cli -f ~/map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(작성한 지도를 파일 형태로 저장하세요.)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2870;p3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3655" y="884292"/>
            <a:ext cx="3631201" cy="197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871;p3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700" y="3014150"/>
            <a:ext cx="3631206" cy="1976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204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p39"/>
          <p:cNvSpPr txBox="1">
            <a:spLocks/>
          </p:cNvSpPr>
          <p:nvPr/>
        </p:nvSpPr>
        <p:spPr>
          <a:xfrm>
            <a:off x="901200" y="414625"/>
            <a:ext cx="7922700" cy="309600"/>
          </a:xfrm>
          <a:prstGeom prst="rect">
            <a:avLst/>
          </a:prstGeom>
        </p:spPr>
        <p:txBody>
          <a:bodyPr spcFirstLastPara="1" vert="horz" wrap="square" lIns="62200" tIns="31100" rIns="62200" bIns="31100" rtlCol="0" anchor="t" anchorCtr="0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ko-KR" altLang="ko-KR" sz="2400" dirty="0" smtClean="0"/>
              <a:t>TurtleBot3 Simulation (Gazebo + Navigation)</a:t>
            </a:r>
            <a:endParaRPr lang="ko-KR" altLang="en-US" dirty="0"/>
          </a:p>
        </p:txBody>
      </p:sp>
      <p:sp>
        <p:nvSpPr>
          <p:cNvPr id="6" name="Google Shape;2879;p367"/>
          <p:cNvSpPr txBox="1"/>
          <p:nvPr/>
        </p:nvSpPr>
        <p:spPr>
          <a:xfrm>
            <a:off x="450000" y="900000"/>
            <a:ext cx="4590300" cy="195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ros2 launch turtlebot3_gazebo turtlebot3_world.launch.py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 ros2 launch turtlebot3_navigation2 navigation2.launch.py use_sim_time:=True map:=$HOME/map.yaml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(RViz 화면 상단의 2D Pose Estimate 버튼을 눌러 초기 위치를 지정하세요.)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RViz 화면 상단의 Nav2 Goal 버튼을 눌러 목적지를 지정하세요.</a:t>
            </a:r>
            <a:r>
              <a:rPr lang="ko-KR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2880;p3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92700" y="876625"/>
            <a:ext cx="3631201" cy="197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881;p3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700" y="3014150"/>
            <a:ext cx="3631206" cy="1976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993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829</Words>
  <Application>Microsoft Office PowerPoint</Application>
  <PresentationFormat>화면 슬라이드 쇼(4:3)</PresentationFormat>
  <Paragraphs>165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ROS2 자율주행자동차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ROS2 자율주행자동차</dc:title>
  <dc:creator>최규남</dc:creator>
  <cp:lastModifiedBy>최규남</cp:lastModifiedBy>
  <cp:revision>14</cp:revision>
  <dcterms:created xsi:type="dcterms:W3CDTF">2025-02-07T06:30:45Z</dcterms:created>
  <dcterms:modified xsi:type="dcterms:W3CDTF">2025-02-08T02:56:59Z</dcterms:modified>
</cp:coreProperties>
</file>