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9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 </a:t>
            </a:r>
            <a:r>
              <a:rPr lang="ko-KR" altLang="en-US" dirty="0" smtClean="0"/>
              <a:t>자율주행자동차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Monica24 </a:t>
            </a:r>
            <a:endParaRPr lang="ko-KR" altLang="en-US" sz="2400" dirty="0"/>
          </a:p>
        </p:txBody>
      </p:sp>
      <p:sp>
        <p:nvSpPr>
          <p:cNvPr id="8" name="Google Shape;2879;p367"/>
          <p:cNvSpPr txBox="1"/>
          <p:nvPr/>
        </p:nvSpPr>
        <p:spPr>
          <a:xfrm>
            <a:off x="107504" y="900000"/>
            <a:ext cx="8856984" cy="59133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cd {$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}/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https://github.com/orocapangyo/monicar2.git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-b $ROS_DISTRO https://github.com/micro-ROS/micro_ros_setup.git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-b ros2 https://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github.com/Slamtec/rplidar_ros.git</a:t>
            </a:r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apt install -y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-humble-cartographer-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-nav2-map-server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</a:p>
          <a:p>
            <a:pPr lvl="0"/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rqt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-robot-steering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imu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-tools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</a:p>
          <a:p>
            <a:pPr lvl="0"/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-tf2-py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-tf2-tools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-nav2-bringup ros-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-navigation2</a:t>
            </a:r>
          </a:p>
          <a:p>
            <a:pPr lvl="0"/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}/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/monicar2/monicar2_arduino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./create_udev_rules_esp32snode.sh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create_udev_rules_rplidar.sh</a:t>
            </a:r>
          </a:p>
          <a:p>
            <a:pPr lvl="0"/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jetson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, terminal 1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monicar2_bringup mcu.launch.py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jetson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or pc terminal 2</a:t>
            </a:r>
          </a:p>
          <a:p>
            <a:pPr lvl="0"/>
            <a:r>
              <a:rPr lang="en-US" sz="1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 ros2 launch monicar2_teleop 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teleop_joy.launch.py</a:t>
            </a:r>
          </a:p>
          <a:p>
            <a:pPr lvl="0"/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#</a:t>
            </a:r>
            <a:r>
              <a:rPr lang="en-US" altLang="ko-KR" sz="1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jetson</a:t>
            </a:r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or pc terminal 2 </a:t>
            </a:r>
            <a:endParaRPr lang="en-US" altLang="ko-KR" sz="1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lvl="0"/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$ </a:t>
            </a:r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ros2 run monicar2_teleop </a:t>
            </a:r>
            <a:r>
              <a:rPr lang="en-US" altLang="ko-KR" sz="1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monicar2_localization ekfPose.launch.py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or using another options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example)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teleop_joy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not using description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monicar2_localization ekfPose.launch.py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use_joy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:='true'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use_des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:='false'</a:t>
            </a:r>
          </a:p>
          <a:p>
            <a:pPr lvl="0"/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#terminal #2,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recommand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PC than Jetson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monicar2_cartographer cartographer.launch.py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#terminal #3,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recommand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PC than Jetson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monicar2_cartographer cartographer_rviz.launch.py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0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4;p37"/>
          <p:cNvSpPr txBox="1"/>
          <p:nvPr/>
        </p:nvSpPr>
        <p:spPr>
          <a:xfrm>
            <a:off x="107504" y="913880"/>
            <a:ext cx="8928992" cy="102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printenv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-i ROS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ROS_VERSION=2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ROS_PYTHON_VERSION=3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ROS_DISTRO=humble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ROS 2 Humble </a:t>
            </a:r>
            <a:r>
              <a:rPr lang="ko-KR" altLang="en-US" sz="2400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환경 조회</a:t>
            </a:r>
            <a:endParaRPr lang="ko-KR" altLang="en-US" sz="2400" dirty="0" smtClean="0"/>
          </a:p>
          <a:p>
            <a:pPr algn="l">
              <a:spcBef>
                <a:spcPts val="0"/>
              </a:spcBef>
            </a:pP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7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ROS 2 Humble </a:t>
            </a:r>
            <a:r>
              <a:rPr lang="ko-KR" alt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빌드</a:t>
            </a:r>
            <a:r>
              <a:rPr lang="ko-KR" alt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테스트 및 </a:t>
            </a:r>
            <a:r>
              <a:rPr lang="ko-KR" altLang="en-US" sz="2400" dirty="0" smtClean="0"/>
              <a:t>환경 설정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필수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algn="l">
              <a:spcBef>
                <a:spcPts val="0"/>
              </a:spcBef>
            </a:pP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  <p:grpSp>
        <p:nvGrpSpPr>
          <p:cNvPr id="4" name="Google Shape;269;p39"/>
          <p:cNvGrpSpPr/>
          <p:nvPr/>
        </p:nvGrpSpPr>
        <p:grpSpPr>
          <a:xfrm>
            <a:off x="449975" y="2137175"/>
            <a:ext cx="7919856" cy="1114200"/>
            <a:chOff x="450000" y="155975"/>
            <a:chExt cx="6480000" cy="1114200"/>
          </a:xfrm>
        </p:grpSpPr>
        <p:sp>
          <p:nvSpPr>
            <p:cNvPr id="6" name="Google Shape;270;p39"/>
            <p:cNvSpPr txBox="1"/>
            <p:nvPr/>
          </p:nvSpPr>
          <p:spPr>
            <a:xfrm>
              <a:off x="450000" y="155975"/>
              <a:ext cx="6480000" cy="111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$ </a:t>
              </a:r>
              <a:r>
                <a:rPr lang="ko-KR" sz="1000" b="1" dirty="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nano</a:t>
              </a: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~/.bashrc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source /opt/ros/humble/setup.bash</a:t>
              </a:r>
              <a:endParaRPr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 b="1" dirty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source ~/robot_ws/install/local_setup.bash</a:t>
              </a:r>
              <a:endParaRPr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$ </a:t>
              </a:r>
              <a:r>
                <a:rPr lang="ko-KR" sz="1000" b="1" dirty="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~/.bashrc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1;p39"/>
            <p:cNvSpPr/>
            <p:nvPr/>
          </p:nvSpPr>
          <p:spPr>
            <a:xfrm>
              <a:off x="2577127" y="493944"/>
              <a:ext cx="264900" cy="3882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272;p39"/>
            <p:cNvSpPr txBox="1"/>
            <p:nvPr/>
          </p:nvSpPr>
          <p:spPr>
            <a:xfrm>
              <a:off x="2842018" y="518697"/>
              <a:ext cx="1619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~/.bashrc 파일 하단에 추가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" name="Google Shape;273;p39"/>
          <p:cNvSpPr txBox="1"/>
          <p:nvPr/>
        </p:nvSpPr>
        <p:spPr>
          <a:xfrm>
            <a:off x="450000" y="900000"/>
            <a:ext cx="7920000" cy="114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-p ~/robot_ws/src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~/robot_ws/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colcon build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--symlink-install                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Summary: 0 packages finished [0.41s]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sz="10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 install  log  src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9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Turtlesim</a:t>
            </a: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10" name="Google Shape;289;p41"/>
          <p:cNvSpPr txBox="1"/>
          <p:nvPr/>
        </p:nvSpPr>
        <p:spPr>
          <a:xfrm>
            <a:off x="450000" y="900000"/>
            <a:ext cx="4590300" cy="133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run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turtlesim turtlesim_node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run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turtlesim turtle_teleop_key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topic echo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/turtle1/cmd_vel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rqt</a:t>
            </a:r>
            <a:endParaRPr sz="10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9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3575" y="900000"/>
            <a:ext cx="3669543" cy="3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2342450"/>
            <a:ext cx="4590301" cy="2432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>
                <a:solidFill>
                  <a:schemeClr val="dk1"/>
                </a:solidFill>
              </a:rPr>
              <a:t>TurtleBot3 패키지 사용을 위한 </a:t>
            </a:r>
            <a:r>
              <a:rPr lang="ko-KR" altLang="ko-KR" sz="2400" dirty="0" smtClean="0"/>
              <a:t>준비 과정</a:t>
            </a:r>
            <a:r>
              <a:rPr lang="ko-KR" altLang="ko-KR" sz="2400" dirty="0" smtClean="0">
                <a:solidFill>
                  <a:schemeClr val="dk1"/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Google Shape;2843;p363"/>
          <p:cNvSpPr txBox="1"/>
          <p:nvPr/>
        </p:nvSpPr>
        <p:spPr>
          <a:xfrm>
            <a:off x="449975" y="900000"/>
            <a:ext cx="4122000" cy="4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nano ~/.bashrc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/opt/ros/humble/setup.bash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~/robot_ws/install/local_setup.bash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source ~/turtlebot3_ws/install/local_setup.bash</a:t>
            </a:r>
            <a:endParaRPr sz="1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source /usr/share/gazebo/setup.sh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/usr/share/colcon_argcomplete/hook/colcon-argcomplete.bash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/usr/share/vcstool-completion/vcs.bash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/usr/share/colcon_cd/function/colcon_cd.sh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_colcon_cd_root=~/robot_ws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ROS_DOMAIN_ID=1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ROS_LOCALHOST_ONLY=1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RMW_IMPLEMENTATION=rmw_fastrtps_cpp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export RCUTILS_CONSOLE_OUTPUT_FORMAT='[{severity} {time}] [{name}]: {message} ({function_name}() at {file_name}:{line_number})'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RCUTILS_CONSOLE_OUTPUT_FORMAT='[{name}] [{severity}] [{time}]: {message}'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RCUTILS_COLORIZED_OUTPUT=1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RCUTILS_LOGGING_USE_STDOUT=0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RCUTILS_LOGGING_BUFFERED_STREAM=1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export TURTLEBOT3_MODEL=waffle_pi</a:t>
            </a:r>
            <a:endParaRPr sz="1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844;p363"/>
          <p:cNvSpPr txBox="1"/>
          <p:nvPr/>
        </p:nvSpPr>
        <p:spPr>
          <a:xfrm>
            <a:off x="4701900" y="900000"/>
            <a:ext cx="4122000" cy="4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nr='nano ~/.bashrc'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sr='source ~/.bashrc'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cw='cd ~/robot_ws'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cs='cd ~/robot_ws/src'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dw='cd ~/robot_ws &amp;&amp; rm -rf build/ install/ log/'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cb='cd ~/robot_ws &amp;&amp; colcon build --symlink-install --continue-on-error'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cbs='colcon build --symlink-install'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cbp='colcon build --symlink-install --packages-select'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cbu='colcon build --symlink-install --packages-up-to'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ct='cd ~/robot_ws &amp;&amp; mkdir test_result &amp;&amp; colcon test --test-result-base ./test_result/ 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ctp='colcon test --packages-select'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ctr='colcon test-result'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rt='ros2 topic list'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re='ros2 topic echo'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rn='ros2 node list'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killgazebo='killall -9 gazebo &amp; killall -9 gzserver  &amp; killall -9 gzclient'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roslint='ament_uncrustify &amp;&amp; \ ament_cpplint &amp;&amp; \ ament_cppcheck &amp;&amp; \ ament_flake8 &amp;&amp; \ ament_pep257 &amp;&amp; \ ament_lint_cmake &amp;&amp; \ ament_xmllint &amp;&amp; \ ament_copyright'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source ~/.bashrc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34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패키지 사용을 위한 준비 과정</a:t>
            </a:r>
            <a:endParaRPr lang="ko-KR" altLang="en-US" dirty="0"/>
          </a:p>
        </p:txBody>
      </p:sp>
      <p:sp>
        <p:nvSpPr>
          <p:cNvPr id="5" name="Google Shape;2851;p364"/>
          <p:cNvSpPr txBox="1"/>
          <p:nvPr/>
        </p:nvSpPr>
        <p:spPr>
          <a:xfrm>
            <a:off x="450000" y="900000"/>
            <a:ext cx="5040000" cy="407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sudo apt update &amp;&amp; sudo apt upgrade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sudo apt install ros-humble-gazebo-*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ros-humble-cartographer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ros-humble-cartographer-ros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ros-humble-navigation2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ros-humble-nav2-bringup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ros-humble-dynamixel-sdk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remove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ros-humble-turtlebot3*</a:t>
            </a: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mkdir -p ~/turtlebot3_ws/src/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cd ~/turtlebot3_ws/src/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https://github.com/ROBOTIS-GIT/turtlebot3_msgs.git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https://github.com/ROBOTIS-GIT/turtlebot3_simulations.git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cd ~/turtlebot3_ws &amp;&amp; colcon build --symlink-install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source ~/.bashrc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91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Teleoperation)</a:t>
            </a:r>
            <a:endParaRPr lang="ko-KR" altLang="en-US" dirty="0"/>
          </a:p>
        </p:txBody>
      </p:sp>
      <p:sp>
        <p:nvSpPr>
          <p:cNvPr id="4" name="Google Shape;2860;p365"/>
          <p:cNvSpPr txBox="1"/>
          <p:nvPr/>
        </p:nvSpPr>
        <p:spPr>
          <a:xfrm>
            <a:off x="450000" y="900000"/>
            <a:ext cx="4590300" cy="407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turtlebot3_bringup rviz2.launch.py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turtlebot3_teleop 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(아래와 같이 키보드로 터틀봇3를 제어해 보세요.)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Moving around: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w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a    s    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x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w/x : </a:t>
            </a:r>
            <a:r>
              <a:rPr lang="ko-KR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increase/decrease linear velocity (Burger : ~ 0.22, Waffle and Waffle Pi : ~ 0.26)</a:t>
            </a:r>
            <a:endParaRPr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a/d : </a:t>
            </a:r>
            <a:r>
              <a:rPr lang="ko-KR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increase/decrease angular velocity (Burger : ~ 2.84, Waffle and Waffle Pi : ~ 1.82)</a:t>
            </a:r>
            <a:endParaRPr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 key, s : force stop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CTRL-C to quit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861;p3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2700" y="876625"/>
            <a:ext cx="3656724" cy="19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62;p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2915975"/>
            <a:ext cx="3656750" cy="199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6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SLAM)</a:t>
            </a:r>
            <a:endParaRPr lang="ko-KR" altLang="en-US" dirty="0"/>
          </a:p>
        </p:txBody>
      </p:sp>
      <p:sp>
        <p:nvSpPr>
          <p:cNvPr id="8" name="Google Shape;2869;p366"/>
          <p:cNvSpPr txBox="1"/>
          <p:nvPr/>
        </p:nvSpPr>
        <p:spPr>
          <a:xfrm>
            <a:off x="450000" y="900000"/>
            <a:ext cx="4590300" cy="195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turtlebot3_cartographer cartographer.launch.py use_sim_time:=True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turtlebot3_teleop 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(키보드 w, a, s, d, x 버튼으로 로봇을 움직이며 지도를 작성하세요.)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nav2_map_server map_saver_cli -f ~/map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(작성한 지도를 파일 형태로 저장하세요.)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2870;p3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2700" y="876625"/>
            <a:ext cx="3631201" cy="19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871;p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3014150"/>
            <a:ext cx="3631206" cy="197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0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Navigation)</a:t>
            </a:r>
            <a:endParaRPr lang="ko-KR" altLang="en-US" dirty="0"/>
          </a:p>
        </p:txBody>
      </p:sp>
      <p:sp>
        <p:nvSpPr>
          <p:cNvPr id="6" name="Google Shape;2879;p367"/>
          <p:cNvSpPr txBox="1"/>
          <p:nvPr/>
        </p:nvSpPr>
        <p:spPr>
          <a:xfrm>
            <a:off x="450000" y="900000"/>
            <a:ext cx="4590300" cy="195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turtlebot3_navigation2 navigation2.launch.py use_sim_time:=True map:=$HOME/map.yaml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(RViz 화면 상단의 2D Pose Estimate 버튼을 눌러 초기 위치를 지정하세요.)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RViz 화면 상단의 Nav2 Goal 버튼을 눌러 목적지를 지정하세요.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2880;p3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2700" y="876625"/>
            <a:ext cx="3631201" cy="19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881;p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3014150"/>
            <a:ext cx="3631206" cy="197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93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829</Words>
  <Application>Microsoft Office PowerPoint</Application>
  <PresentationFormat>화면 슬라이드 쇼(4:3)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ROS2 자율주행자동차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자율주행자동차</dc:title>
  <dc:creator>최규남</dc:creator>
  <cp:lastModifiedBy>최규남</cp:lastModifiedBy>
  <cp:revision>13</cp:revision>
  <dcterms:created xsi:type="dcterms:W3CDTF">2025-02-07T06:30:45Z</dcterms:created>
  <dcterms:modified xsi:type="dcterms:W3CDTF">2025-02-08T01:42:38Z</dcterms:modified>
</cp:coreProperties>
</file>