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6FC3-65EF-4137-8166-C082BC46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AB113-1A91-45C4-9C39-05CD862C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8F4E-3725-40C0-B533-FA4CF03D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7C68-EB57-44DA-A7EF-F0BE152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016B-DEB6-4DD7-BE87-D6B7AF10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59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7A39-81BB-4A5E-B50C-C589788A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EF456-0405-4CAD-932E-8A7B3DF6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F7FB-A5A8-4025-A3B3-6711F92C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A06C-70CD-45DE-AC06-8884406E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56D5-EF57-43E1-9FE5-B9454757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93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D9EDE-A92A-475B-BC31-79EA7288C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804D6-1664-48CD-8E49-386C84B56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1EB0-76F8-4B20-B459-94E9AE0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4382-56D5-4F01-A890-5315566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ADF0-8360-4AB4-B357-E6A2A3D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7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81C4-0EE7-4736-AD08-A8BFEA10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0339-B87E-45AC-85D9-4583BF4F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2E84-B98D-40DA-9647-665A11AE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CE32-593A-4BE4-BAAA-D2C0678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12EB-55FC-44F1-A079-115E913B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27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400A-538F-4C6A-985F-1032A7D1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CE9-2689-437C-A575-6E505F391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7673-6C62-4154-AC5E-53A5832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9839-D57A-441E-A37E-4C432B50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014E-53CC-43C7-9C8A-6DC6B0E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63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2F2-E737-4B6F-84B4-10B99702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5BE0-CDD8-4252-9F5E-93B94161B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18524-8443-4F5D-BB2D-53655C3E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06EF4-1BC9-47B6-89BE-BABD445A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26E4-EC47-44B4-A008-9341E201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BB3F-EDD9-4C42-8469-979E4C9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234E-7087-4681-AF47-5E45DC99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BDA4-89DC-4525-8620-AA4E15D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1ADC-72EB-4687-88F9-B3348A93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D8156-8DFA-496C-844B-322018F3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646E8-751B-40A0-ABFF-344142C9E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7786F-26E5-4F57-9FB7-84E4EF9D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F421-D7AE-41EB-A912-C848FCC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F64AB-4983-437F-8351-9F025080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995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9172-EACA-4FCC-A60B-A879A0E9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7319-17E1-4966-86A8-681EFC14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6FE9-6054-4D9C-87EB-AF2C7D3F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FDA29-A8FE-43A4-9F8A-ED670F84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76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17422-365A-455A-B779-34A3637E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5DB1F-B7D6-4F85-9ACA-88B1073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84A6D-99C6-4AFA-A17F-39B25E8D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19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4A3-82BB-4AD7-B797-565CA05D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84B4-2A82-4C7B-824E-289CAF18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68753-34B5-4DE7-B4A8-24CCBA3C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FE94-342A-46DE-994C-7D441DF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926C5-085D-43C3-A709-15813A1D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0678-5681-4516-A26E-3E7FFEB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98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417E-3FA7-4EEC-9F70-1734F0D5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D0F24-D541-43B7-8A0B-5BA046670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7E319-F88F-4C99-8AD5-0F4A714B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DD07-D6DE-4EA8-A644-2D695E60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7417-8A85-49FA-81BC-5F5DCA8F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D7ED2-4300-489B-9864-314B9125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427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4F5A9-AE6E-4F28-A0C4-C92075B7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A6410-6BD2-4803-BC77-C9FBFFAE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995-2C37-4103-A067-8C7A94FAE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08A2-73B8-48C3-8BEF-B240714962FA}" type="datetimeFigureOut">
              <a:rPr lang="en-NZ" smtClean="0"/>
              <a:t>27/05/2019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EA9B-0BAE-4573-B4B2-4A43D8B75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6C68-E24F-4AF4-82A3-01847A00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BFD8-43E0-4387-80F5-88AF41669A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8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102-AA71-4ED4-A482-BD9B4951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8788"/>
            <a:ext cx="9144000" cy="1109709"/>
          </a:xfrm>
        </p:spPr>
        <p:txBody>
          <a:bodyPr/>
          <a:lstStyle/>
          <a:p>
            <a:r>
              <a:rPr lang="en-US" b="1" dirty="0" err="1"/>
              <a:t>Pleaze</a:t>
            </a:r>
            <a:r>
              <a:rPr lang="en-US" b="1" dirty="0"/>
              <a:t>, do not turn off this</a:t>
            </a:r>
            <a:endParaRPr lang="en-N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C7F09-E5A6-4FC7-AA64-3C98152CF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6" y="5460429"/>
            <a:ext cx="9144000" cy="8072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will take 2 hours to re-initiate certain set ups for human genome data, </a:t>
            </a:r>
            <a:endParaRPr lang="en-NZ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572F1-F485-4B78-BB9D-8AED4318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2360400"/>
            <a:ext cx="2808126" cy="28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0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Pleaze, do not turn off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do not turn off</dc:title>
  <dc:creator>Jung Xue</dc:creator>
  <cp:lastModifiedBy>Jung Xue</cp:lastModifiedBy>
  <cp:revision>2</cp:revision>
  <dcterms:created xsi:type="dcterms:W3CDTF">2019-05-26T20:31:34Z</dcterms:created>
  <dcterms:modified xsi:type="dcterms:W3CDTF">2019-05-26T20:41:32Z</dcterms:modified>
</cp:coreProperties>
</file>