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94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80" r:id="rId18"/>
    <p:sldId id="281" r:id="rId19"/>
    <p:sldId id="282" r:id="rId20"/>
    <p:sldId id="285" r:id="rId21"/>
    <p:sldId id="277" r:id="rId22"/>
    <p:sldId id="284" r:id="rId23"/>
    <p:sldId id="286" r:id="rId24"/>
    <p:sldId id="287" r:id="rId25"/>
    <p:sldId id="289" r:id="rId26"/>
    <p:sldId id="288" r:id="rId27"/>
    <p:sldId id="290" r:id="rId28"/>
    <p:sldId id="291" r:id="rId29"/>
    <p:sldId id="292" r:id="rId30"/>
    <p:sldId id="293" r:id="rId31"/>
    <p:sldId id="295" r:id="rId32"/>
    <p:sldId id="296" r:id="rId33"/>
    <p:sldId id="297" r:id="rId34"/>
    <p:sldId id="298" r:id="rId35"/>
    <p:sldId id="299" r:id="rId36"/>
    <p:sldId id="300" r:id="rId37"/>
    <p:sldId id="30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0A0"/>
    <a:srgbClr val="FFF050"/>
    <a:srgbClr val="FFF000"/>
    <a:srgbClr val="FFA050"/>
    <a:srgbClr val="FFA000"/>
    <a:srgbClr val="FF50F0"/>
    <a:srgbClr val="FF50A0"/>
    <a:srgbClr val="FF9696"/>
    <a:srgbClr val="FF9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47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CA9-701F-4183-8BF0-2B9FF9E5483B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E406-0755-468A-A52F-87073F7FB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6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CA9-701F-4183-8BF0-2B9FF9E5483B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E406-0755-468A-A52F-87073F7FB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1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CA9-701F-4183-8BF0-2B9FF9E5483B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E406-0755-468A-A52F-87073F7FB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6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CA9-701F-4183-8BF0-2B9FF9E5483B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E406-0755-468A-A52F-87073F7FB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CA9-701F-4183-8BF0-2B9FF9E5483B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E406-0755-468A-A52F-87073F7FB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1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CA9-701F-4183-8BF0-2B9FF9E5483B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E406-0755-468A-A52F-87073F7FB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5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CA9-701F-4183-8BF0-2B9FF9E5483B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E406-0755-468A-A52F-87073F7FB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CA9-701F-4183-8BF0-2B9FF9E5483B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E406-0755-468A-A52F-87073F7FB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CA9-701F-4183-8BF0-2B9FF9E5483B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E406-0755-468A-A52F-87073F7FB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59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CA9-701F-4183-8BF0-2B9FF9E5483B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E406-0755-468A-A52F-87073F7FB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2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CA9-701F-4183-8BF0-2B9FF9E5483B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E406-0755-468A-A52F-87073F7FB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DCA9-701F-4183-8BF0-2B9FF9E5483B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6E406-0755-468A-A52F-87073F7FB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00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107434" y="0"/>
            <a:ext cx="5779363" cy="6858000"/>
            <a:chOff x="2107434" y="0"/>
            <a:chExt cx="57793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434" y="0"/>
              <a:ext cx="5779363" cy="6858000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 flipH="1" flipV="1">
              <a:off x="6801854" y="6272464"/>
              <a:ext cx="8020" cy="51340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6801853" y="6196013"/>
              <a:ext cx="139491" cy="7645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6941345" y="6050756"/>
              <a:ext cx="66674" cy="14525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6915150" y="5981700"/>
              <a:ext cx="92870" cy="6905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6915150" y="5126831"/>
              <a:ext cx="1" cy="85487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6536531" y="5126831"/>
              <a:ext cx="378620" cy="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6536531" y="4545806"/>
              <a:ext cx="4011" cy="58102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5865019" y="4545806"/>
              <a:ext cx="671513" cy="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5861009" y="4341019"/>
              <a:ext cx="1" cy="20478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5865019" y="4029075"/>
              <a:ext cx="180975" cy="31194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 flipV="1">
              <a:off x="5257800" y="3579019"/>
              <a:ext cx="788195" cy="4500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5219700" y="3579019"/>
              <a:ext cx="38100" cy="8810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 flipV="1">
              <a:off x="5219700" y="3667125"/>
              <a:ext cx="319088" cy="18216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5407819" y="3849290"/>
              <a:ext cx="130969" cy="225624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26831" y="3912394"/>
              <a:ext cx="280988" cy="16252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V="1">
              <a:off x="5014913" y="3912394"/>
              <a:ext cx="111918" cy="20716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4688681" y="3943350"/>
              <a:ext cx="326231" cy="17621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4688682" y="3493294"/>
              <a:ext cx="264913" cy="45005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4952107" y="3493294"/>
              <a:ext cx="153219" cy="8572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4688682" y="3514725"/>
              <a:ext cx="251222" cy="42862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V="1">
              <a:off x="5104954" y="3514725"/>
              <a:ext cx="36444" cy="6369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4552950" y="3180755"/>
              <a:ext cx="591426" cy="33129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3100388" y="3178076"/>
              <a:ext cx="1452562" cy="223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3100388" y="3175397"/>
              <a:ext cx="0" cy="81825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>
              <a:off x="2847879" y="3993878"/>
              <a:ext cx="252509" cy="245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847878" y="3992539"/>
              <a:ext cx="1" cy="8237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2401455" y="4074914"/>
              <a:ext cx="446423" cy="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2398477" y="2652713"/>
              <a:ext cx="2978" cy="142220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2401454" y="2631281"/>
              <a:ext cx="1885391" cy="21432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 flipV="1">
              <a:off x="4286845" y="2630835"/>
              <a:ext cx="177999" cy="22190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 flipV="1">
              <a:off x="4463952" y="2852739"/>
              <a:ext cx="793848" cy="45213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>
              <a:off x="5257800" y="3113410"/>
              <a:ext cx="136922" cy="19146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5394722" y="2739628"/>
              <a:ext cx="0" cy="373782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H="1" flipV="1">
              <a:off x="5104954" y="2264569"/>
              <a:ext cx="289768" cy="47505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V="1">
              <a:off x="4898231" y="2264569"/>
              <a:ext cx="206723" cy="103732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4483894" y="1647825"/>
              <a:ext cx="414337" cy="72047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4483893" y="1204913"/>
              <a:ext cx="828675" cy="44023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4688681" y="114302"/>
              <a:ext cx="623887" cy="109001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flipV="1">
              <a:off x="4688681" y="23814"/>
              <a:ext cx="159982" cy="8780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849416" y="21135"/>
              <a:ext cx="763190" cy="133736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5612606" y="1354932"/>
              <a:ext cx="0" cy="22621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5612606" y="1581150"/>
              <a:ext cx="183357" cy="273844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H="1">
              <a:off x="5283994" y="1854994"/>
              <a:ext cx="511969" cy="294382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H="1" flipV="1">
              <a:off x="5282954" y="2146401"/>
              <a:ext cx="318491" cy="56342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flipH="1">
              <a:off x="5598022" y="2701380"/>
              <a:ext cx="230384" cy="4652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flipV="1">
              <a:off x="5828406" y="2705604"/>
              <a:ext cx="0" cy="36473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H="1" flipV="1">
              <a:off x="5828406" y="3070334"/>
              <a:ext cx="610980" cy="35866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 flipH="1">
              <a:off x="6439386" y="3428406"/>
              <a:ext cx="411470" cy="594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 flipV="1">
              <a:off x="6850856" y="3428406"/>
              <a:ext cx="0" cy="28991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flipV="1">
              <a:off x="6753225" y="3718322"/>
              <a:ext cx="97631" cy="6875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6753225" y="3787072"/>
              <a:ext cx="297656" cy="53099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7050881" y="4318062"/>
              <a:ext cx="759717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flipV="1">
              <a:off x="7758111" y="4318062"/>
              <a:ext cx="52487" cy="2475644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flipH="1" flipV="1">
              <a:off x="6809874" y="6785873"/>
              <a:ext cx="948238" cy="783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V="1">
              <a:off x="7134226" y="5915025"/>
              <a:ext cx="88105" cy="238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7222331" y="5672138"/>
              <a:ext cx="0" cy="24288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flipV="1">
              <a:off x="7134226" y="5676900"/>
              <a:ext cx="0" cy="24288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7134226" y="5672138"/>
              <a:ext cx="8810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flipH="1">
              <a:off x="7134227" y="5229225"/>
              <a:ext cx="104773" cy="1190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H="1">
              <a:off x="7236148" y="5167313"/>
              <a:ext cx="1427" cy="61912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flipH="1" flipV="1">
              <a:off x="7134226" y="5150644"/>
              <a:ext cx="101922" cy="1666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flipV="1">
              <a:off x="7134226" y="5150644"/>
              <a:ext cx="0" cy="9048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H="1" flipV="1">
              <a:off x="7236148" y="4648200"/>
              <a:ext cx="21903" cy="254794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7117556" y="4902994"/>
              <a:ext cx="140496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V="1">
              <a:off x="7117556" y="4636293"/>
              <a:ext cx="16670" cy="26670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flipH="1" flipV="1">
              <a:off x="7134226" y="4636293"/>
              <a:ext cx="101922" cy="1582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flipH="1">
              <a:off x="6448115" y="4210050"/>
              <a:ext cx="76511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>
              <a:off x="6524626" y="4136232"/>
              <a:ext cx="0" cy="7381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>
              <a:off x="6448115" y="4136232"/>
              <a:ext cx="0" cy="7381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flipH="1">
              <a:off x="6448115" y="4136232"/>
              <a:ext cx="76511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>
              <a:off x="6231732" y="4136232"/>
              <a:ext cx="0" cy="7381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>
              <a:off x="6155221" y="4136232"/>
              <a:ext cx="0" cy="7381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flipH="1">
              <a:off x="6155221" y="4136232"/>
              <a:ext cx="76511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flipH="1">
              <a:off x="6155221" y="4210050"/>
              <a:ext cx="76511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H="1" flipV="1">
              <a:off x="5934027" y="3607594"/>
              <a:ext cx="407244" cy="24169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flipH="1">
              <a:off x="6342900" y="3772199"/>
              <a:ext cx="49317" cy="7709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flipV="1">
              <a:off x="6392217" y="3752697"/>
              <a:ext cx="152304" cy="1205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>
              <a:off x="6544474" y="3614661"/>
              <a:ext cx="47" cy="13803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H="1">
              <a:off x="6416006" y="3614661"/>
              <a:ext cx="128468" cy="841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>
              <a:off x="6045994" y="3416942"/>
              <a:ext cx="370012" cy="20613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flipV="1">
              <a:off x="5934027" y="3416348"/>
              <a:ext cx="111967" cy="19124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 flipV="1">
              <a:off x="5894977" y="3304875"/>
              <a:ext cx="60529" cy="111472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V="1">
              <a:off x="5973775" y="3358418"/>
              <a:ext cx="60529" cy="111472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 flipH="1" flipV="1">
              <a:off x="5959747" y="3304876"/>
              <a:ext cx="74557" cy="53542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 flipH="1" flipV="1">
              <a:off x="5893374" y="3416347"/>
              <a:ext cx="79703" cy="49692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/>
            <p:nvPr/>
          </p:nvCxnSpPr>
          <p:spPr>
            <a:xfrm flipH="1" flipV="1">
              <a:off x="4722020" y="1787129"/>
              <a:ext cx="46652" cy="7545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 flipH="1">
              <a:off x="4766291" y="1824669"/>
              <a:ext cx="79991" cy="4130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H="1">
              <a:off x="4722020" y="1749472"/>
              <a:ext cx="79991" cy="4130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flipH="1" flipV="1">
              <a:off x="4799849" y="1751899"/>
              <a:ext cx="44052" cy="7587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flipH="1" flipV="1">
              <a:off x="5324038" y="1443673"/>
              <a:ext cx="46652" cy="75454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flipH="1">
              <a:off x="5364034" y="1476559"/>
              <a:ext cx="79990" cy="4130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flipH="1">
              <a:off x="5324039" y="1406015"/>
              <a:ext cx="79990" cy="4130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flipH="1" flipV="1">
              <a:off x="5401867" y="1408443"/>
              <a:ext cx="38695" cy="6584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/>
            <p:cNvSpPr/>
            <p:nvPr/>
          </p:nvSpPr>
          <p:spPr>
            <a:xfrm>
              <a:off x="3994872" y="4243780"/>
              <a:ext cx="36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141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107434" y="0"/>
            <a:ext cx="5779363" cy="6858000"/>
            <a:chOff x="2107434" y="0"/>
            <a:chExt cx="57793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434" y="0"/>
              <a:ext cx="5779363" cy="6858000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6032542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921417" y="3589850"/>
              <a:ext cx="36000" cy="36000"/>
            </a:xfrm>
            <a:prstGeom prst="ellipse">
              <a:avLst/>
            </a:prstGeom>
            <a:solidFill>
              <a:srgbClr val="FF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334167" y="3834325"/>
              <a:ext cx="36000" cy="36000"/>
            </a:xfrm>
            <a:prstGeom prst="ellipse">
              <a:avLst/>
            </a:prstGeom>
            <a:solidFill>
              <a:srgbClr val="FF0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6397667" y="3748600"/>
              <a:ext cx="36000" cy="36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534192" y="3730600"/>
              <a:ext cx="36000" cy="36000"/>
            </a:xfrm>
            <a:prstGeom prst="ellipse">
              <a:avLst/>
            </a:prstGeom>
            <a:solidFill>
              <a:srgbClr val="FF5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534192" y="3601077"/>
              <a:ext cx="72000" cy="72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6397667" y="3599375"/>
              <a:ext cx="36000" cy="36000"/>
            </a:xfrm>
            <a:prstGeom prst="ellipse">
              <a:avLst/>
            </a:prstGeom>
            <a:solidFill>
              <a:srgbClr val="FF5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507307" y="731520"/>
            <a:ext cx="30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Obstacle_4</a:t>
            </a:r>
          </a:p>
        </p:txBody>
      </p:sp>
    </p:spTree>
    <p:extLst>
      <p:ext uri="{BB962C8B-B14F-4D97-AF65-F5344CB8AC3E}">
        <p14:creationId xmlns:p14="http://schemas.microsoft.com/office/powerpoint/2010/main" val="44595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107434" y="0"/>
            <a:ext cx="5779363" cy="6858000"/>
            <a:chOff x="2107434" y="0"/>
            <a:chExt cx="57793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434" y="0"/>
              <a:ext cx="5779363" cy="6858000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6140748" y="412564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6140748" y="4193098"/>
              <a:ext cx="36000" cy="36000"/>
            </a:xfrm>
            <a:prstGeom prst="ellipse">
              <a:avLst/>
            </a:prstGeom>
            <a:solidFill>
              <a:srgbClr val="FF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200150" y="4193098"/>
              <a:ext cx="36000" cy="36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200150" y="4125644"/>
              <a:ext cx="36000" cy="36000"/>
            </a:xfrm>
            <a:prstGeom prst="ellipse">
              <a:avLst/>
            </a:prstGeom>
            <a:solidFill>
              <a:srgbClr val="FF7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91550" y="6096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Obstacle_5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01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91550" y="6096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Obstacle_6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107434" y="0"/>
            <a:ext cx="5779363" cy="6858000"/>
            <a:chOff x="2107434" y="0"/>
            <a:chExt cx="5779363" cy="6858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434" y="0"/>
              <a:ext cx="5779363" cy="6858000"/>
            </a:xfrm>
            <a:prstGeom prst="rect">
              <a:avLst/>
            </a:prstGeom>
          </p:spPr>
        </p:pic>
        <p:sp>
          <p:nvSpPr>
            <p:cNvPr id="12" name="타원 11"/>
            <p:cNvSpPr/>
            <p:nvPr/>
          </p:nvSpPr>
          <p:spPr>
            <a:xfrm>
              <a:off x="6438882" y="412564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438882" y="4193098"/>
              <a:ext cx="36000" cy="36000"/>
            </a:xfrm>
            <a:prstGeom prst="ellipse">
              <a:avLst/>
            </a:prstGeom>
            <a:solidFill>
              <a:srgbClr val="FF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6498284" y="4193098"/>
              <a:ext cx="36000" cy="36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6498284" y="4125644"/>
              <a:ext cx="36000" cy="36000"/>
            </a:xfrm>
            <a:prstGeom prst="ellipse">
              <a:avLst/>
            </a:prstGeom>
            <a:solidFill>
              <a:srgbClr val="FF7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9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07434" y="0"/>
            <a:ext cx="5779363" cy="6858000"/>
            <a:chOff x="2107434" y="0"/>
            <a:chExt cx="57793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434" y="0"/>
              <a:ext cx="5779363" cy="6858000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7103567" y="462650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103567" y="4872550"/>
              <a:ext cx="36000" cy="36000"/>
            </a:xfrm>
            <a:prstGeom prst="ellipse">
              <a:avLst/>
            </a:prstGeom>
            <a:solidFill>
              <a:srgbClr val="FF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7252578" y="4866200"/>
              <a:ext cx="36000" cy="36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216620" y="4642937"/>
              <a:ext cx="36000" cy="36000"/>
            </a:xfrm>
            <a:prstGeom prst="ellipse">
              <a:avLst/>
            </a:prstGeom>
            <a:solidFill>
              <a:srgbClr val="FF7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91550" y="6096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Obstacle_7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89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07434" y="0"/>
            <a:ext cx="5779363" cy="6858000"/>
            <a:chOff x="2107434" y="0"/>
            <a:chExt cx="57793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434" y="0"/>
              <a:ext cx="5779363" cy="6858000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7115260" y="51305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115260" y="5223131"/>
              <a:ext cx="36000" cy="36000"/>
            </a:xfrm>
            <a:prstGeom prst="ellipse">
              <a:avLst/>
            </a:prstGeom>
            <a:solidFill>
              <a:srgbClr val="FF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7223209" y="5216268"/>
              <a:ext cx="36000" cy="36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223209" y="5148531"/>
              <a:ext cx="36000" cy="36000"/>
            </a:xfrm>
            <a:prstGeom prst="ellipse">
              <a:avLst/>
            </a:prstGeom>
            <a:solidFill>
              <a:srgbClr val="FF7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91550" y="6096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Obstacle_8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75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07434" y="0"/>
            <a:ext cx="5779363" cy="6858000"/>
            <a:chOff x="2107434" y="0"/>
            <a:chExt cx="57793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434" y="0"/>
              <a:ext cx="5779363" cy="6858000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7116267" y="5652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106548" y="5890674"/>
              <a:ext cx="45719" cy="45719"/>
            </a:xfrm>
            <a:prstGeom prst="ellipse">
              <a:avLst/>
            </a:prstGeom>
            <a:solidFill>
              <a:srgbClr val="FF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7208128" y="5900393"/>
              <a:ext cx="36000" cy="36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208128" y="5652025"/>
              <a:ext cx="36000" cy="36000"/>
            </a:xfrm>
            <a:prstGeom prst="ellipse">
              <a:avLst/>
            </a:prstGeom>
            <a:solidFill>
              <a:srgbClr val="FF7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91550" y="6096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Obstacle_9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47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601705" y="1108800"/>
            <a:ext cx="0" cy="1080000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3601705" y="2188800"/>
            <a:ext cx="3617583" cy="7200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233040" y="2181600"/>
            <a:ext cx="0" cy="3618000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3601705" y="1099686"/>
            <a:ext cx="5084404" cy="9114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686109" y="1084174"/>
            <a:ext cx="0" cy="4715426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7231606" y="5796000"/>
            <a:ext cx="1454503" cy="5272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565893" y="1073227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565892" y="2159146"/>
            <a:ext cx="72000" cy="72000"/>
          </a:xfrm>
          <a:prstGeom prst="ellipse">
            <a:avLst/>
          </a:prstGeom>
          <a:solidFill>
            <a:srgbClr val="FF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200000" y="2160000"/>
            <a:ext cx="72000" cy="72000"/>
          </a:xfrm>
          <a:prstGeom prst="ellipse">
            <a:avLst/>
          </a:prstGeom>
          <a:solidFill>
            <a:srgbClr val="FF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200000" y="5760000"/>
            <a:ext cx="72000" cy="72000"/>
          </a:xfrm>
          <a:prstGeom prst="ellipse">
            <a:avLst/>
          </a:prstGeom>
          <a:solidFill>
            <a:srgbClr val="FF0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645715" y="5759360"/>
            <a:ext cx="72000" cy="72000"/>
          </a:xfrm>
          <a:prstGeom prst="ellipse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641110" y="1059721"/>
            <a:ext cx="90000" cy="900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624907" y="63669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Toy corner obs0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97918" y="682791"/>
            <a:ext cx="54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7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601705" y="1108800"/>
            <a:ext cx="0" cy="1080000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3601705" y="2188800"/>
            <a:ext cx="3617583" cy="7200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233040" y="2181600"/>
            <a:ext cx="0" cy="3618000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3601705" y="1099686"/>
            <a:ext cx="5084404" cy="9114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686109" y="1084174"/>
            <a:ext cx="0" cy="4715426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7231606" y="5796000"/>
            <a:ext cx="1454503" cy="5272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24907" y="63669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Toy corner obs1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97918" y="682791"/>
            <a:ext cx="54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64849" y="3343460"/>
            <a:ext cx="471560" cy="672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026957" y="3318259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026957" y="3985082"/>
            <a:ext cx="72000" cy="72000"/>
          </a:xfrm>
          <a:prstGeom prst="ellipse">
            <a:avLst/>
          </a:prstGeom>
          <a:solidFill>
            <a:srgbClr val="FF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502301" y="3986219"/>
            <a:ext cx="72000" cy="72000"/>
          </a:xfrm>
          <a:prstGeom prst="ellipse">
            <a:avLst/>
          </a:prstGeom>
          <a:solidFill>
            <a:srgbClr val="FF0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502301" y="3310240"/>
            <a:ext cx="72000" cy="72000"/>
          </a:xfrm>
          <a:prstGeom prst="ellipse">
            <a:avLst/>
          </a:prstGeom>
          <a:solidFill>
            <a:srgbClr val="FF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46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601705" y="1108800"/>
            <a:ext cx="0" cy="1080000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3601705" y="2188800"/>
            <a:ext cx="3617583" cy="7200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233040" y="2181600"/>
            <a:ext cx="0" cy="3618000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3601705" y="1099686"/>
            <a:ext cx="5084404" cy="9114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686109" y="1084174"/>
            <a:ext cx="0" cy="4715426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7231606" y="5796000"/>
            <a:ext cx="1454503" cy="5272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24907" y="63669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Toy corner waypoint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97918" y="682791"/>
            <a:ext cx="54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64849" y="3343460"/>
            <a:ext cx="471560" cy="672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100000" y="540000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906178" y="1626614"/>
            <a:ext cx="72000" cy="72000"/>
          </a:xfrm>
          <a:prstGeom prst="ellipse">
            <a:avLst/>
          </a:prstGeom>
          <a:solidFill>
            <a:srgbClr val="FF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350237" y="1623307"/>
            <a:ext cx="72000" cy="72000"/>
          </a:xfrm>
          <a:prstGeom prst="ellipse">
            <a:avLst/>
          </a:prstGeom>
          <a:solidFill>
            <a:srgbClr val="FF0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7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601705" y="1108800"/>
            <a:ext cx="0" cy="1080000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 flipV="1">
            <a:off x="3601706" y="2196001"/>
            <a:ext cx="3629900" cy="1906767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231606" y="4102768"/>
            <a:ext cx="1434" cy="1696832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3601705" y="1108801"/>
            <a:ext cx="5084404" cy="2530752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686109" y="3639553"/>
            <a:ext cx="0" cy="2160047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7231606" y="5796000"/>
            <a:ext cx="1454503" cy="5272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565893" y="1073227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565892" y="2159146"/>
            <a:ext cx="72000" cy="72000"/>
          </a:xfrm>
          <a:prstGeom prst="ellipse">
            <a:avLst/>
          </a:prstGeom>
          <a:solidFill>
            <a:srgbClr val="FF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186153" y="4065096"/>
            <a:ext cx="72000" cy="72000"/>
          </a:xfrm>
          <a:prstGeom prst="ellipse">
            <a:avLst/>
          </a:prstGeom>
          <a:solidFill>
            <a:srgbClr val="FF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200000" y="5760000"/>
            <a:ext cx="72000" cy="72000"/>
          </a:xfrm>
          <a:prstGeom prst="ellipse">
            <a:avLst/>
          </a:prstGeom>
          <a:solidFill>
            <a:srgbClr val="FF0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645715" y="5759360"/>
            <a:ext cx="72000" cy="72000"/>
          </a:xfrm>
          <a:prstGeom prst="ellipse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636715" y="3569684"/>
            <a:ext cx="90000" cy="900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239896" y="53198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Toy corner wo obstacle obs0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97918" y="682791"/>
            <a:ext cx="54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6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09384" y="6497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waypoint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107434" y="0"/>
            <a:ext cx="5779363" cy="6858000"/>
            <a:chOff x="2107434" y="0"/>
            <a:chExt cx="57793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434" y="0"/>
              <a:ext cx="5779363" cy="6858000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5241301" y="3440784"/>
              <a:ext cx="72000" cy="72000"/>
            </a:xfrm>
            <a:prstGeom prst="ellipse">
              <a:avLst/>
            </a:prstGeom>
            <a:solidFill>
              <a:srgbClr val="FF0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6779440" y="4394464"/>
              <a:ext cx="72000" cy="72000"/>
            </a:xfrm>
            <a:prstGeom prst="ellipse">
              <a:avLst/>
            </a:prstGeom>
            <a:solidFill>
              <a:srgbClr val="FF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950643" y="3951406"/>
              <a:ext cx="72000" cy="72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676482" y="3031417"/>
              <a:ext cx="72000" cy="72000"/>
            </a:xfrm>
            <a:prstGeom prst="ellipse">
              <a:avLst/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588439" y="3048575"/>
              <a:ext cx="72000" cy="72000"/>
            </a:xfrm>
            <a:prstGeom prst="ellipse">
              <a:avLst/>
            </a:prstGeom>
            <a:solidFill>
              <a:srgbClr val="FF5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071389" y="2036771"/>
              <a:ext cx="72000" cy="72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7495882" y="644008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94872" y="4243780"/>
              <a:ext cx="36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326147" y="1169387"/>
              <a:ext cx="72000" cy="72000"/>
            </a:xfrm>
            <a:prstGeom prst="ellipse">
              <a:avLst/>
            </a:prstGeom>
            <a:solidFill>
              <a:srgbClr val="FF5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864403" y="289968"/>
              <a:ext cx="72000" cy="72000"/>
            </a:xfrm>
            <a:prstGeom prst="ellipse">
              <a:avLst/>
            </a:prstGeom>
            <a:solidFill>
              <a:srgbClr val="FF5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686642" y="3895016"/>
              <a:ext cx="72000" cy="72000"/>
            </a:xfrm>
            <a:prstGeom prst="ellipse">
              <a:avLst/>
            </a:prstGeom>
            <a:solidFill>
              <a:srgbClr val="FFA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410450" y="3024639"/>
              <a:ext cx="72000" cy="72000"/>
            </a:xfrm>
            <a:prstGeom prst="ellipse">
              <a:avLst/>
            </a:prstGeom>
            <a:solidFill>
              <a:srgbClr val="FF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693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601705" y="1108800"/>
            <a:ext cx="0" cy="1080000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 flipV="1">
            <a:off x="3601706" y="2196001"/>
            <a:ext cx="3629900" cy="1906767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231606" y="4102768"/>
            <a:ext cx="1434" cy="1696832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3601705" y="1108801"/>
            <a:ext cx="5084404" cy="2530752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686109" y="3639553"/>
            <a:ext cx="0" cy="2160047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7231606" y="5796000"/>
            <a:ext cx="1454503" cy="5272"/>
          </a:xfrm>
          <a:prstGeom prst="line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39896" y="53198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Toy corner wo obstacle obs0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97918" y="682791"/>
            <a:ext cx="54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961510" y="5437682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922857" y="3974404"/>
            <a:ext cx="72000" cy="72000"/>
          </a:xfrm>
          <a:prstGeom prst="ellipse">
            <a:avLst/>
          </a:prstGeom>
          <a:solidFill>
            <a:srgbClr val="FF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081535" y="1841015"/>
            <a:ext cx="72000" cy="72000"/>
          </a:xfrm>
          <a:prstGeom prst="ellipse">
            <a:avLst/>
          </a:prstGeom>
          <a:solidFill>
            <a:srgbClr val="FF0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72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97918" y="682791"/>
            <a:ext cx="54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36167" y="755688"/>
            <a:ext cx="3060033" cy="525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609875" y="72757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609875" y="5975850"/>
            <a:ext cx="72000" cy="72000"/>
          </a:xfrm>
          <a:prstGeom prst="ellipse">
            <a:avLst/>
          </a:prstGeom>
          <a:solidFill>
            <a:srgbClr val="FF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657875" y="5975850"/>
            <a:ext cx="72000" cy="72000"/>
          </a:xfrm>
          <a:prstGeom prst="ellipse">
            <a:avLst/>
          </a:prstGeom>
          <a:solidFill>
            <a:srgbClr val="FF0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657875" y="727575"/>
            <a:ext cx="72000" cy="72000"/>
          </a:xfrm>
          <a:prstGeom prst="ellipse">
            <a:avLst/>
          </a:prstGeom>
          <a:solidFill>
            <a:srgbClr val="FF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8325" y="313459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Straight toy obs0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979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97918" y="682791"/>
            <a:ext cx="54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36167" y="755688"/>
            <a:ext cx="3060033" cy="525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8325" y="313459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Straight toy waypoint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120000" y="540000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20000" y="3240000"/>
            <a:ext cx="72000" cy="72000"/>
          </a:xfrm>
          <a:prstGeom prst="ellipse">
            <a:avLst/>
          </a:prstGeom>
          <a:solidFill>
            <a:srgbClr val="FF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120000" y="1260000"/>
            <a:ext cx="72000" cy="72000"/>
          </a:xfrm>
          <a:prstGeom prst="ellipse">
            <a:avLst/>
          </a:prstGeom>
          <a:solidFill>
            <a:srgbClr val="FF0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67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1509712"/>
            <a:ext cx="3086100" cy="383857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061443" y="1482802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051918" y="2625802"/>
            <a:ext cx="72000" cy="72000"/>
          </a:xfrm>
          <a:prstGeom prst="ellipse">
            <a:avLst/>
          </a:prstGeom>
          <a:solidFill>
            <a:srgbClr val="FF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99443" y="2635327"/>
            <a:ext cx="72000" cy="72000"/>
          </a:xfrm>
          <a:prstGeom prst="ellipse">
            <a:avLst/>
          </a:prstGeom>
          <a:solidFill>
            <a:srgbClr val="FF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99443" y="3768802"/>
            <a:ext cx="72000" cy="72000"/>
          </a:xfrm>
          <a:prstGeom prst="ellipse">
            <a:avLst/>
          </a:prstGeom>
          <a:solidFill>
            <a:srgbClr val="FF0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537443" y="4911802"/>
            <a:ext cx="72000" cy="72000"/>
          </a:xfrm>
          <a:prstGeom prst="ellipse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280393" y="5292802"/>
            <a:ext cx="72000" cy="720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040293" y="4168852"/>
            <a:ext cx="72000" cy="72000"/>
          </a:xfrm>
          <a:prstGeom prst="ellipse">
            <a:avLst/>
          </a:prstGeom>
          <a:solidFill>
            <a:srgbClr val="FF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049818" y="5292802"/>
            <a:ext cx="72000" cy="72000"/>
          </a:xfrm>
          <a:prstGeom prst="ellipse">
            <a:avLst/>
          </a:prstGeom>
          <a:solidFill>
            <a:srgbClr val="FF5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821343" y="5292802"/>
            <a:ext cx="72000" cy="72000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821343" y="4149802"/>
            <a:ext cx="72000" cy="72000"/>
          </a:xfrm>
          <a:prstGeom prst="ellipse">
            <a:avLst/>
          </a:prstGeom>
          <a:solidFill>
            <a:srgbClr val="FFA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73818" y="4159327"/>
            <a:ext cx="72000" cy="72000"/>
          </a:xfrm>
          <a:prstGeom prst="ellipse">
            <a:avLst/>
          </a:prstGeom>
          <a:solidFill>
            <a:srgbClr val="FF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576575" y="2633227"/>
            <a:ext cx="72000" cy="72000"/>
          </a:xfrm>
          <a:prstGeom prst="ellipse">
            <a:avLst/>
          </a:prstGeom>
          <a:solidFill>
            <a:srgbClr val="FFA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814575" y="2633227"/>
            <a:ext cx="72000" cy="72000"/>
          </a:xfrm>
          <a:prstGeom prst="ellipse">
            <a:avLst/>
          </a:prstGeom>
          <a:solidFill>
            <a:srgbClr val="FFF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814575" y="1480702"/>
            <a:ext cx="72000" cy="72000"/>
          </a:xfrm>
          <a:prstGeom prst="ellipse">
            <a:avLst/>
          </a:prstGeom>
          <a:solidFill>
            <a:srgbClr val="FFF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72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552950" y="1509712"/>
            <a:ext cx="3086100" cy="3838575"/>
            <a:chOff x="4552950" y="1509712"/>
            <a:chExt cx="3086100" cy="3838575"/>
          </a:xfrm>
        </p:grpSpPr>
        <p:sp>
          <p:nvSpPr>
            <p:cNvPr id="2" name="직사각형 1"/>
            <p:cNvSpPr/>
            <p:nvPr/>
          </p:nvSpPr>
          <p:spPr>
            <a:xfrm>
              <a:off x="6467475" y="4752976"/>
              <a:ext cx="285750" cy="200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950" y="1509712"/>
              <a:ext cx="3086100" cy="3838575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6390000" y="468000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90000" y="4896000"/>
              <a:ext cx="72000" cy="72000"/>
            </a:xfrm>
            <a:prstGeom prst="ellipse">
              <a:avLst/>
            </a:prstGeom>
            <a:solidFill>
              <a:srgbClr val="FF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6732000" y="4896000"/>
              <a:ext cx="72000" cy="72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6732000" y="4680000"/>
              <a:ext cx="72000" cy="72000"/>
            </a:xfrm>
            <a:prstGeom prst="ellipse">
              <a:avLst/>
            </a:prstGeom>
            <a:solidFill>
              <a:srgbClr val="FF7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6100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552950" y="1509712"/>
            <a:ext cx="3086100" cy="3838575"/>
            <a:chOff x="4552950" y="1509712"/>
            <a:chExt cx="3086100" cy="3838575"/>
          </a:xfrm>
        </p:grpSpPr>
        <p:sp>
          <p:nvSpPr>
            <p:cNvPr id="2" name="직사각형 1"/>
            <p:cNvSpPr/>
            <p:nvPr/>
          </p:nvSpPr>
          <p:spPr>
            <a:xfrm>
              <a:off x="6467475" y="4752976"/>
              <a:ext cx="285750" cy="200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950" y="1509712"/>
              <a:ext cx="3086100" cy="3838575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6432918" y="50070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394818" y="3549727"/>
              <a:ext cx="72000" cy="72000"/>
            </a:xfrm>
            <a:prstGeom prst="ellipse">
              <a:avLst/>
            </a:prstGeom>
            <a:solidFill>
              <a:srgbClr val="FF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5118468" y="4778452"/>
              <a:ext cx="72000" cy="72000"/>
            </a:xfrm>
            <a:prstGeom prst="ellipse">
              <a:avLst/>
            </a:prstGeom>
            <a:solidFill>
              <a:srgbClr val="FF0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6432918" y="1873327"/>
              <a:ext cx="72000" cy="72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670918" y="2902027"/>
              <a:ext cx="72000" cy="72000"/>
            </a:xfrm>
            <a:prstGeom prst="ellipse">
              <a:avLst/>
            </a:prstGeom>
            <a:solidFill>
              <a:srgbClr val="FF5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128243" y="2911552"/>
              <a:ext cx="72000" cy="72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80443" y="3578302"/>
              <a:ext cx="72000" cy="72000"/>
            </a:xfrm>
            <a:prstGeom prst="ellipse">
              <a:avLst/>
            </a:prstGeom>
            <a:solidFill>
              <a:srgbClr val="FF5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137768" y="3911677"/>
              <a:ext cx="72000" cy="72000"/>
            </a:xfrm>
            <a:prstGeom prst="ellipse">
              <a:avLst/>
            </a:prstGeom>
            <a:solidFill>
              <a:srgbClr val="FF5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137768" y="3387802"/>
              <a:ext cx="72000" cy="72000"/>
            </a:xfrm>
            <a:prstGeom prst="ellipse">
              <a:avLst/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타원 15"/>
          <p:cNvSpPr/>
          <p:nvPr/>
        </p:nvSpPr>
        <p:spPr>
          <a:xfrm>
            <a:off x="6574350" y="4602860"/>
            <a:ext cx="72000" cy="72000"/>
          </a:xfrm>
          <a:prstGeom prst="ellipse">
            <a:avLst/>
          </a:prstGeom>
          <a:solidFill>
            <a:srgbClr val="FFA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10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552950" y="1509712"/>
            <a:ext cx="3209268" cy="3859374"/>
            <a:chOff x="4552950" y="1509712"/>
            <a:chExt cx="3209268" cy="3859374"/>
          </a:xfrm>
        </p:grpSpPr>
        <p:grpSp>
          <p:nvGrpSpPr>
            <p:cNvPr id="6" name="그룹 5"/>
            <p:cNvGrpSpPr/>
            <p:nvPr/>
          </p:nvGrpSpPr>
          <p:grpSpPr>
            <a:xfrm>
              <a:off x="4552950" y="1509712"/>
              <a:ext cx="3209268" cy="3859374"/>
              <a:chOff x="4552950" y="1509712"/>
              <a:chExt cx="3209268" cy="385937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467475" y="4752976"/>
                <a:ext cx="285750" cy="200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2950" y="1509712"/>
                <a:ext cx="3086100" cy="3838575"/>
              </a:xfrm>
              <a:prstGeom prst="rect">
                <a:avLst/>
              </a:prstGeom>
            </p:spPr>
          </p:pic>
          <p:sp>
            <p:nvSpPr>
              <p:cNvPr id="9" name="타원 8"/>
              <p:cNvSpPr/>
              <p:nvPr/>
            </p:nvSpPr>
            <p:spPr>
              <a:xfrm>
                <a:off x="6432918" y="50070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6394818" y="3549727"/>
                <a:ext cx="72000" cy="72000"/>
              </a:xfrm>
              <a:prstGeom prst="ellipse">
                <a:avLst/>
              </a:prstGeom>
              <a:solidFill>
                <a:srgbClr val="FF0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118468" y="4778452"/>
                <a:ext cx="72000" cy="72000"/>
              </a:xfrm>
              <a:prstGeom prst="ellipse">
                <a:avLst/>
              </a:prstGeom>
              <a:solidFill>
                <a:srgbClr val="FF0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510008" y="4999754"/>
                <a:ext cx="561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30818" y="3713598"/>
                <a:ext cx="561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87360" y="4709720"/>
                <a:ext cx="561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432918" y="1873327"/>
                <a:ext cx="72000" cy="72000"/>
              </a:xfrm>
              <a:prstGeom prst="ellipse">
                <a:avLst/>
              </a:prstGeom>
              <a:solidFill>
                <a:srgbClr val="FF0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10008" y="1525947"/>
                <a:ext cx="561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670918" y="2902027"/>
                <a:ext cx="72000" cy="72000"/>
              </a:xfrm>
              <a:prstGeom prst="ellipse">
                <a:avLst/>
              </a:prstGeom>
              <a:solidFill>
                <a:srgbClr val="FF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7128243" y="2911552"/>
                <a:ext cx="72000" cy="7200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680443" y="3578302"/>
                <a:ext cx="72000" cy="72000"/>
              </a:xfrm>
              <a:prstGeom prst="ellipse">
                <a:avLst/>
              </a:prstGeom>
              <a:solidFill>
                <a:srgbClr val="FF5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689968" y="2603065"/>
                <a:ext cx="561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175211" y="2622751"/>
                <a:ext cx="561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7137768" y="3911677"/>
                <a:ext cx="72000" cy="72000"/>
              </a:xfrm>
              <a:prstGeom prst="ellipse">
                <a:avLst/>
              </a:prstGeom>
              <a:solidFill>
                <a:srgbClr val="FF5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689967" y="3259462"/>
                <a:ext cx="561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128243" y="3585727"/>
                <a:ext cx="561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7137768" y="3387802"/>
                <a:ext cx="72000" cy="72000"/>
              </a:xfrm>
              <a:prstGeom prst="ellipse">
                <a:avLst/>
              </a:prstGeom>
              <a:solidFill>
                <a:srgbClr val="FFA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200243" y="3178888"/>
                <a:ext cx="561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610350" y="4282341"/>
                <a:ext cx="561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</a:t>
                </a:r>
                <a:endParaRPr lang="ko-KR" altLang="en-US" dirty="0"/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6574350" y="4602860"/>
              <a:ext cx="72000" cy="72000"/>
            </a:xfrm>
            <a:prstGeom prst="ellipse">
              <a:avLst/>
            </a:prstGeom>
            <a:solidFill>
              <a:srgbClr val="FFA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4186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536000" y="1482802"/>
            <a:ext cx="3107228" cy="3885364"/>
            <a:chOff x="4536000" y="1482802"/>
            <a:chExt cx="3107228" cy="38853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393" y="1502415"/>
              <a:ext cx="3086100" cy="3838575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6048000" y="14828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6048000" y="2628000"/>
              <a:ext cx="72000" cy="72000"/>
            </a:xfrm>
            <a:prstGeom prst="ellipse">
              <a:avLst/>
            </a:prstGeom>
            <a:solidFill>
              <a:srgbClr val="FF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292000" y="2628000"/>
              <a:ext cx="72000" cy="72000"/>
            </a:xfrm>
            <a:prstGeom prst="ellipse">
              <a:avLst/>
            </a:prstGeom>
            <a:solidFill>
              <a:srgbClr val="FF0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292670" y="3196800"/>
              <a:ext cx="72000" cy="72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536000" y="3198153"/>
              <a:ext cx="72000" cy="72000"/>
            </a:xfrm>
            <a:prstGeom prst="ellipse">
              <a:avLst/>
            </a:prstGeom>
            <a:solidFill>
              <a:srgbClr val="FF5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536000" y="3768803"/>
              <a:ext cx="72000" cy="72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5292670" y="3770374"/>
              <a:ext cx="72000" cy="72000"/>
            </a:xfrm>
            <a:prstGeom prst="ellipse">
              <a:avLst/>
            </a:prstGeom>
            <a:solidFill>
              <a:srgbClr val="FF5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293093" y="4158000"/>
              <a:ext cx="72000" cy="72000"/>
            </a:xfrm>
            <a:prstGeom prst="ellipse">
              <a:avLst/>
            </a:prstGeom>
            <a:solidFill>
              <a:srgbClr val="FF5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47223" y="4159327"/>
              <a:ext cx="72000" cy="72000"/>
            </a:xfrm>
            <a:prstGeom prst="ellipse">
              <a:avLst/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6048000" y="5296166"/>
              <a:ext cx="72000" cy="72000"/>
            </a:xfrm>
            <a:prstGeom prst="ellipse">
              <a:avLst/>
            </a:prstGeom>
            <a:solidFill>
              <a:srgbClr val="FFA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6814575" y="5295600"/>
              <a:ext cx="72000" cy="72000"/>
            </a:xfrm>
            <a:prstGeom prst="ellipse">
              <a:avLst/>
            </a:prstGeom>
            <a:solidFill>
              <a:srgbClr val="FF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814575" y="4158000"/>
              <a:ext cx="72000" cy="72000"/>
            </a:xfrm>
            <a:prstGeom prst="ellipse">
              <a:avLst/>
            </a:prstGeom>
            <a:solidFill>
              <a:srgbClr val="FFA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571228" y="4159327"/>
              <a:ext cx="72000" cy="72000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571228" y="2628000"/>
              <a:ext cx="72000" cy="72000"/>
            </a:xfrm>
            <a:prstGeom prst="ellipse">
              <a:avLst/>
            </a:prstGeom>
            <a:solidFill>
              <a:srgbClr val="FFF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816001" y="2628000"/>
              <a:ext cx="72000" cy="72000"/>
            </a:xfrm>
            <a:prstGeom prst="ellipse">
              <a:avLst/>
            </a:prstGeom>
            <a:solidFill>
              <a:srgbClr val="FFF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814800" y="1483365"/>
              <a:ext cx="72000" cy="72000"/>
            </a:xfrm>
            <a:prstGeom prst="ellipse">
              <a:avLst/>
            </a:prstGeom>
            <a:solidFill>
              <a:srgbClr val="F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305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554393" y="1502415"/>
            <a:ext cx="3086100" cy="3838575"/>
            <a:chOff x="4554393" y="1502415"/>
            <a:chExt cx="3086100" cy="383857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393" y="1502415"/>
              <a:ext cx="3086100" cy="3838575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6433067" y="4723988"/>
              <a:ext cx="329967" cy="200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390000" y="468000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90000" y="4896000"/>
              <a:ext cx="72000" cy="72000"/>
            </a:xfrm>
            <a:prstGeom prst="ellipse">
              <a:avLst/>
            </a:prstGeom>
            <a:solidFill>
              <a:srgbClr val="FF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6732000" y="4896000"/>
              <a:ext cx="72000" cy="72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6732000" y="4680000"/>
              <a:ext cx="72000" cy="72000"/>
            </a:xfrm>
            <a:prstGeom prst="ellipse">
              <a:avLst/>
            </a:prstGeom>
            <a:solidFill>
              <a:srgbClr val="FF7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364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554393" y="1502415"/>
            <a:ext cx="3086100" cy="3838575"/>
            <a:chOff x="4554393" y="1502415"/>
            <a:chExt cx="3086100" cy="38385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393" y="1502415"/>
              <a:ext cx="3086100" cy="3838575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6432918" y="50070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394818" y="3549727"/>
              <a:ext cx="72000" cy="72000"/>
            </a:xfrm>
            <a:prstGeom prst="ellipse">
              <a:avLst/>
            </a:prstGeom>
            <a:solidFill>
              <a:srgbClr val="FF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4832718" y="3477727"/>
              <a:ext cx="72000" cy="72000"/>
            </a:xfrm>
            <a:prstGeom prst="ellipse">
              <a:avLst/>
            </a:prstGeom>
            <a:solidFill>
              <a:srgbClr val="FF0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6432918" y="1873327"/>
              <a:ext cx="72000" cy="72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670918" y="2902027"/>
              <a:ext cx="72000" cy="72000"/>
            </a:xfrm>
            <a:prstGeom prst="ellipse">
              <a:avLst/>
            </a:prstGeom>
            <a:solidFill>
              <a:srgbClr val="FF5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128243" y="2911552"/>
              <a:ext cx="72000" cy="72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70918" y="3877904"/>
              <a:ext cx="72000" cy="72000"/>
            </a:xfrm>
            <a:prstGeom prst="ellipse">
              <a:avLst/>
            </a:prstGeom>
            <a:solidFill>
              <a:srgbClr val="FF5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128243" y="3477804"/>
              <a:ext cx="72000" cy="72000"/>
            </a:xfrm>
            <a:prstGeom prst="ellipse">
              <a:avLst/>
            </a:prstGeom>
            <a:solidFill>
              <a:srgbClr val="FF5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562050" y="4586244"/>
              <a:ext cx="72000" cy="72000"/>
            </a:xfrm>
            <a:prstGeom prst="ellipse">
              <a:avLst/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433067" y="4723988"/>
              <a:ext cx="329967" cy="200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147577" y="3972056"/>
              <a:ext cx="72000" cy="72000"/>
            </a:xfrm>
            <a:prstGeom prst="ellipse">
              <a:avLst/>
            </a:prstGeom>
            <a:solidFill>
              <a:srgbClr val="FFA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53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09384" y="64970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Waypoint modified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34" y="0"/>
            <a:ext cx="5779363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241301" y="3440784"/>
            <a:ext cx="72000" cy="72000"/>
          </a:xfrm>
          <a:prstGeom prst="ellipse">
            <a:avLst/>
          </a:prstGeom>
          <a:solidFill>
            <a:srgbClr val="FF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950643" y="3951406"/>
            <a:ext cx="72000" cy="72000"/>
          </a:xfrm>
          <a:prstGeom prst="ellipse">
            <a:avLst/>
          </a:prstGeom>
          <a:solidFill>
            <a:srgbClr val="FF0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696801" y="2977233"/>
            <a:ext cx="72000" cy="72000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88439" y="3048575"/>
            <a:ext cx="72000" cy="72000"/>
          </a:xfrm>
          <a:prstGeom prst="ellipse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5882" y="644008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94872" y="4243780"/>
            <a:ext cx="36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326147" y="1169387"/>
            <a:ext cx="72000" cy="72000"/>
          </a:xfrm>
          <a:prstGeom prst="ellipse">
            <a:avLst/>
          </a:prstGeom>
          <a:solidFill>
            <a:srgbClr val="FF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864403" y="289968"/>
            <a:ext cx="72000" cy="72000"/>
          </a:xfrm>
          <a:prstGeom prst="ellipse">
            <a:avLst/>
          </a:prstGeom>
          <a:solidFill>
            <a:srgbClr val="FF5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686642" y="3895016"/>
            <a:ext cx="72000" cy="72000"/>
          </a:xfrm>
          <a:prstGeom prst="ellipse">
            <a:avLst/>
          </a:prstGeom>
          <a:solidFill>
            <a:srgbClr val="FFA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654561" y="4988368"/>
            <a:ext cx="72000" cy="72000"/>
          </a:xfrm>
          <a:prstGeom prst="ellipse">
            <a:avLst/>
          </a:prstGeom>
          <a:solidFill>
            <a:srgbClr val="FFA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470750" y="4998531"/>
            <a:ext cx="72000" cy="72000"/>
          </a:xfrm>
          <a:prstGeom prst="ellipse">
            <a:avLst/>
          </a:prstGeom>
          <a:solidFill>
            <a:srgbClr val="FFF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65788" y="4639646"/>
            <a:ext cx="52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65251" y="4639646"/>
            <a:ext cx="52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86733" y="1642358"/>
            <a:ext cx="72000" cy="72000"/>
          </a:xfrm>
          <a:prstGeom prst="ellipse">
            <a:avLst/>
          </a:prstGeom>
          <a:solidFill>
            <a:srgbClr val="FFF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486171" y="1706705"/>
            <a:ext cx="72000" cy="72000"/>
          </a:xfrm>
          <a:prstGeom prst="ellipse">
            <a:avLst/>
          </a:prstGeom>
          <a:solidFill>
            <a:srgbClr val="FFF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91755" y="1317498"/>
            <a:ext cx="52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29634" y="1457692"/>
            <a:ext cx="52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6674455" y="4099823"/>
            <a:ext cx="72000" cy="72000"/>
          </a:xfrm>
          <a:prstGeom prst="ellipse">
            <a:avLst/>
          </a:prstGeom>
          <a:solidFill>
            <a:srgbClr val="FF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051070" y="1989359"/>
            <a:ext cx="72000" cy="7200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410450" y="2984001"/>
            <a:ext cx="72000" cy="72000"/>
          </a:xfrm>
          <a:prstGeom prst="ellipse">
            <a:avLst/>
          </a:prstGeom>
          <a:solidFill>
            <a:srgbClr val="FF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71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554393" y="1502415"/>
            <a:ext cx="3233793" cy="3866671"/>
            <a:chOff x="4554393" y="1502415"/>
            <a:chExt cx="3233793" cy="3866671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393" y="1502415"/>
              <a:ext cx="3086100" cy="383857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154573" y="3208146"/>
              <a:ext cx="561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89968" y="2603065"/>
              <a:ext cx="561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10008" y="4999754"/>
              <a:ext cx="561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02636" y="3504984"/>
              <a:ext cx="561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68718" y="3293061"/>
              <a:ext cx="561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10008" y="1525947"/>
              <a:ext cx="561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75211" y="2622751"/>
              <a:ext cx="561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54689" y="3689650"/>
              <a:ext cx="561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49718" y="4276345"/>
              <a:ext cx="561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26211" y="3802072"/>
              <a:ext cx="561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32918" y="50070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6394818" y="3549727"/>
              <a:ext cx="72000" cy="72000"/>
            </a:xfrm>
            <a:prstGeom prst="ellipse">
              <a:avLst/>
            </a:prstGeom>
            <a:solidFill>
              <a:srgbClr val="FF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4832718" y="3477727"/>
              <a:ext cx="72000" cy="72000"/>
            </a:xfrm>
            <a:prstGeom prst="ellipse">
              <a:avLst/>
            </a:prstGeom>
            <a:solidFill>
              <a:srgbClr val="FF0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6432918" y="1873327"/>
              <a:ext cx="72000" cy="72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670918" y="2902027"/>
              <a:ext cx="72000" cy="72000"/>
            </a:xfrm>
            <a:prstGeom prst="ellipse">
              <a:avLst/>
            </a:prstGeom>
            <a:solidFill>
              <a:srgbClr val="FF5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128243" y="2911552"/>
              <a:ext cx="72000" cy="72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5670918" y="3877904"/>
              <a:ext cx="72000" cy="72000"/>
            </a:xfrm>
            <a:prstGeom prst="ellipse">
              <a:avLst/>
            </a:prstGeom>
            <a:solidFill>
              <a:srgbClr val="FF5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128243" y="3477804"/>
              <a:ext cx="72000" cy="72000"/>
            </a:xfrm>
            <a:prstGeom prst="ellipse">
              <a:avLst/>
            </a:prstGeom>
            <a:solidFill>
              <a:srgbClr val="FF5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6562050" y="4586244"/>
              <a:ext cx="72000" cy="72000"/>
            </a:xfrm>
            <a:prstGeom prst="ellipse">
              <a:avLst/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433067" y="4723988"/>
              <a:ext cx="329967" cy="200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7147577" y="3972056"/>
              <a:ext cx="72000" cy="72000"/>
            </a:xfrm>
            <a:prstGeom prst="ellipse">
              <a:avLst/>
            </a:prstGeom>
            <a:solidFill>
              <a:srgbClr val="FFA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1882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18" y="0"/>
            <a:ext cx="3207963" cy="68580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125157" y="37880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>
            <a:off x="5120640" y="6591300"/>
            <a:ext cx="43200" cy="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5660847" y="1848900"/>
            <a:ext cx="43200" cy="43200"/>
          </a:xfrm>
          <a:prstGeom prst="ellipse">
            <a:avLst/>
          </a:prstGeom>
          <a:solidFill>
            <a:srgbClr val="FF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897577" y="3221770"/>
            <a:ext cx="43200" cy="43200"/>
          </a:xfrm>
          <a:prstGeom prst="ellipse">
            <a:avLst/>
          </a:prstGeom>
          <a:solidFill>
            <a:srgbClr val="FF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5058867" y="3300510"/>
            <a:ext cx="43200" cy="43200"/>
          </a:xfrm>
          <a:prstGeom prst="ellipse">
            <a:avLst/>
          </a:prstGeom>
          <a:solidFill>
            <a:srgbClr val="FF0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656277" y="4339370"/>
            <a:ext cx="43200" cy="43200"/>
          </a:xfrm>
          <a:prstGeom prst="ellipse">
            <a:avLst/>
          </a:prstGeom>
          <a:solidFill>
            <a:srgbClr val="FF0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5439867" y="4599720"/>
            <a:ext cx="43200" cy="43200"/>
          </a:xfrm>
          <a:prstGeom prst="ellipse">
            <a:avLst/>
          </a:prstGeom>
          <a:solidFill>
            <a:srgbClr val="FF0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257434" y="5254200"/>
            <a:ext cx="43200" cy="43200"/>
          </a:xfrm>
          <a:prstGeom prst="ellipse">
            <a:avLst/>
          </a:prstGeom>
          <a:solidFill>
            <a:srgbClr val="FF3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156667" y="5900830"/>
            <a:ext cx="43200" cy="43200"/>
          </a:xfrm>
          <a:prstGeom prst="ellipse">
            <a:avLst/>
          </a:prstGeom>
          <a:solidFill>
            <a:srgbClr val="FF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097454" y="6593620"/>
            <a:ext cx="43200" cy="43200"/>
          </a:xfrm>
          <a:prstGeom prst="ellipse">
            <a:avLst/>
          </a:prstGeom>
          <a:solidFill>
            <a:srgbClr val="FF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334640" y="5917560"/>
            <a:ext cx="43200" cy="43200"/>
          </a:xfrm>
          <a:prstGeom prst="ellipse">
            <a:avLst/>
          </a:prstGeom>
          <a:solidFill>
            <a:srgbClr val="FF3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457867" y="5275800"/>
            <a:ext cx="43200" cy="43200"/>
          </a:xfrm>
          <a:prstGeom prst="ellipse">
            <a:avLst/>
          </a:prstGeom>
          <a:solidFill>
            <a:srgbClr val="FF3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727717" y="4380010"/>
            <a:ext cx="43200" cy="43200"/>
          </a:xfrm>
          <a:prstGeom prst="ellipse">
            <a:avLst/>
          </a:prstGeom>
          <a:solidFill>
            <a:srgbClr val="FF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5135067" y="4165380"/>
            <a:ext cx="43200" cy="43200"/>
          </a:xfrm>
          <a:prstGeom prst="ellipse">
            <a:avLst/>
          </a:prstGeom>
          <a:solidFill>
            <a:srgbClr val="FF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538927" y="3257330"/>
            <a:ext cx="43200" cy="43200"/>
          </a:xfrm>
          <a:prstGeom prst="ellipse">
            <a:avLst/>
          </a:prstGeom>
          <a:solidFill>
            <a:srgbClr val="FF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095187" y="3502440"/>
            <a:ext cx="43200" cy="43200"/>
          </a:xfrm>
          <a:prstGeom prst="ellipse">
            <a:avLst/>
          </a:prstGeom>
          <a:solidFill>
            <a:srgbClr val="FF6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6460947" y="2778540"/>
            <a:ext cx="43200" cy="43200"/>
          </a:xfrm>
          <a:prstGeom prst="ellipse">
            <a:avLst/>
          </a:prstGeom>
          <a:solidFill>
            <a:srgbClr val="FF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982157" y="2514380"/>
            <a:ext cx="43200" cy="43200"/>
          </a:xfrm>
          <a:prstGeom prst="ellipse">
            <a:avLst/>
          </a:prstGeom>
          <a:solidFill>
            <a:srgbClr val="FF6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255207" y="2138460"/>
            <a:ext cx="43200" cy="43200"/>
          </a:xfrm>
          <a:prstGeom prst="ellipse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658557" y="608110"/>
            <a:ext cx="43200" cy="43200"/>
          </a:xfrm>
          <a:prstGeom prst="ellipse">
            <a:avLst/>
          </a:prstGeom>
          <a:solidFill>
            <a:srgbClr val="FF9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343597" y="393480"/>
            <a:ext cx="43200" cy="43200"/>
          </a:xfrm>
          <a:prstGeom prst="ellipse">
            <a:avLst/>
          </a:prstGeom>
          <a:solidFill>
            <a:srgbClr val="FF9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7450277" y="225840"/>
            <a:ext cx="43200" cy="43200"/>
          </a:xfrm>
          <a:prstGeom prst="ellipse">
            <a:avLst/>
          </a:prstGeom>
          <a:solidFill>
            <a:srgbClr val="FF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5281604" y="6593620"/>
            <a:ext cx="43200" cy="43200"/>
          </a:xfrm>
          <a:prstGeom prst="ellipse">
            <a:avLst/>
          </a:prstGeom>
          <a:solidFill>
            <a:srgbClr val="FF3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72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18" y="0"/>
            <a:ext cx="3207963" cy="6858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184847" y="76686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192467" y="850680"/>
            <a:ext cx="36000" cy="36000"/>
          </a:xfrm>
          <a:prstGeom prst="ellipse">
            <a:avLst/>
          </a:prstGeom>
          <a:solidFill>
            <a:srgbClr val="FF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268667" y="843060"/>
            <a:ext cx="36000" cy="36000"/>
          </a:xfrm>
          <a:prstGeom prst="ellipse">
            <a:avLst/>
          </a:prstGeom>
          <a:solidFill>
            <a:srgbClr val="FF0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261047" y="759240"/>
            <a:ext cx="36000" cy="36000"/>
          </a:xfrm>
          <a:prstGeom prst="ellipse">
            <a:avLst/>
          </a:prstGeom>
          <a:solidFill>
            <a:srgbClr val="FF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091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18" y="0"/>
            <a:ext cx="3207963" cy="6858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750507" y="114024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186627" y="1742220"/>
            <a:ext cx="36000" cy="36000"/>
          </a:xfrm>
          <a:prstGeom prst="ellipse">
            <a:avLst/>
          </a:prstGeom>
          <a:solidFill>
            <a:srgbClr val="FF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90394" y="1841280"/>
            <a:ext cx="36000" cy="36000"/>
          </a:xfrm>
          <a:prstGeom prst="ellipse">
            <a:avLst/>
          </a:prstGeom>
          <a:solidFill>
            <a:srgbClr val="FF0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864807" y="1246920"/>
            <a:ext cx="36000" cy="36000"/>
          </a:xfrm>
          <a:prstGeom prst="ellipse">
            <a:avLst/>
          </a:prstGeom>
          <a:solidFill>
            <a:srgbClr val="FF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79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638" y="0"/>
            <a:ext cx="3207963" cy="6858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782767" y="192510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790387" y="2008920"/>
            <a:ext cx="36000" cy="36000"/>
          </a:xfrm>
          <a:prstGeom prst="ellipse">
            <a:avLst/>
          </a:prstGeom>
          <a:solidFill>
            <a:srgbClr val="FF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66587" y="2001300"/>
            <a:ext cx="36000" cy="36000"/>
          </a:xfrm>
          <a:prstGeom prst="ellipse">
            <a:avLst/>
          </a:prstGeom>
          <a:solidFill>
            <a:srgbClr val="FF0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58967" y="1917480"/>
            <a:ext cx="36000" cy="36000"/>
          </a:xfrm>
          <a:prstGeom prst="ellipse">
            <a:avLst/>
          </a:prstGeom>
          <a:solidFill>
            <a:srgbClr val="FF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775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638" y="0"/>
            <a:ext cx="3207963" cy="6858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607507" y="229848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615127" y="2382300"/>
            <a:ext cx="36000" cy="36000"/>
          </a:xfrm>
          <a:prstGeom prst="ellipse">
            <a:avLst/>
          </a:prstGeom>
          <a:solidFill>
            <a:srgbClr val="FF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91327" y="2374680"/>
            <a:ext cx="36000" cy="36000"/>
          </a:xfrm>
          <a:prstGeom prst="ellipse">
            <a:avLst/>
          </a:prstGeom>
          <a:solidFill>
            <a:srgbClr val="FF0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683707" y="2290860"/>
            <a:ext cx="36000" cy="36000"/>
          </a:xfrm>
          <a:prstGeom prst="ellipse">
            <a:avLst/>
          </a:prstGeom>
          <a:solidFill>
            <a:srgbClr val="FF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82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638" y="0"/>
            <a:ext cx="3207963" cy="6858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798007" y="289284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630367" y="2892840"/>
            <a:ext cx="36000" cy="36000"/>
          </a:xfrm>
          <a:prstGeom prst="ellipse">
            <a:avLst/>
          </a:prstGeom>
          <a:solidFill>
            <a:srgbClr val="FF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23687" y="3045240"/>
            <a:ext cx="36000" cy="36000"/>
          </a:xfrm>
          <a:prstGeom prst="ellipse">
            <a:avLst/>
          </a:prstGeom>
          <a:solidFill>
            <a:srgbClr val="FF0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21807" y="3098580"/>
            <a:ext cx="36000" cy="36000"/>
          </a:xfrm>
          <a:prstGeom prst="ellipse">
            <a:avLst/>
          </a:prstGeom>
          <a:solidFill>
            <a:srgbClr val="FF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4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638" y="0"/>
            <a:ext cx="3207963" cy="6858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024827" y="34014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168337" y="1010700"/>
            <a:ext cx="36000" cy="36000"/>
          </a:xfrm>
          <a:prstGeom prst="ellipse">
            <a:avLst/>
          </a:prstGeom>
          <a:solidFill>
            <a:srgbClr val="FF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757807" y="2435640"/>
            <a:ext cx="36000" cy="36000"/>
          </a:xfrm>
          <a:prstGeom prst="ellipse">
            <a:avLst/>
          </a:prstGeom>
          <a:solidFill>
            <a:srgbClr val="FF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944567" y="4230148"/>
            <a:ext cx="36000" cy="36000"/>
          </a:xfrm>
          <a:prstGeom prst="ellipse">
            <a:avLst/>
          </a:prstGeom>
          <a:solidFill>
            <a:srgbClr val="FF0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62738" y="4500664"/>
            <a:ext cx="36000" cy="36000"/>
          </a:xfrm>
          <a:prstGeom prst="ellipse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198567" y="6420900"/>
            <a:ext cx="36000" cy="36000"/>
          </a:xfrm>
          <a:prstGeom prst="ellipse">
            <a:avLst/>
          </a:prstGeom>
          <a:solidFill>
            <a:srgbClr val="FF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317630" y="5468400"/>
            <a:ext cx="36000" cy="360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206590" y="2909680"/>
            <a:ext cx="36000" cy="36000"/>
          </a:xfrm>
          <a:prstGeom prst="ellipse">
            <a:avLst/>
          </a:prstGeom>
          <a:solidFill>
            <a:srgbClr val="FF5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043096" y="2655680"/>
            <a:ext cx="36000" cy="36000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646854" y="3214480"/>
            <a:ext cx="36000" cy="36000"/>
          </a:xfrm>
          <a:prstGeom prst="ellipse">
            <a:avLst/>
          </a:prstGeom>
          <a:solidFill>
            <a:srgbClr val="FFA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17003" y="7450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65670" y="709472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82854" y="2124414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59900" y="3802050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55140" y="4086281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22252" y="5152966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03923" y="6087568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02034" y="2576483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43096" y="2540348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90909" y="3047814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77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09384" y="6497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waypoint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34" y="0"/>
            <a:ext cx="5779363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241301" y="3440784"/>
            <a:ext cx="72000" cy="72000"/>
          </a:xfrm>
          <a:prstGeom prst="ellipse">
            <a:avLst/>
          </a:prstGeom>
          <a:solidFill>
            <a:srgbClr val="FF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779440" y="4394464"/>
            <a:ext cx="72000" cy="72000"/>
          </a:xfrm>
          <a:prstGeom prst="ellipse">
            <a:avLst/>
          </a:prstGeom>
          <a:solidFill>
            <a:srgbClr val="FF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950643" y="3951406"/>
            <a:ext cx="72000" cy="72000"/>
          </a:xfrm>
          <a:prstGeom prst="ellipse">
            <a:avLst/>
          </a:prstGeom>
          <a:solidFill>
            <a:srgbClr val="FF0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676482" y="3031417"/>
            <a:ext cx="72000" cy="72000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5882" y="644008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94872" y="4243780"/>
            <a:ext cx="36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362242" y="1187435"/>
            <a:ext cx="72000" cy="72000"/>
          </a:xfrm>
          <a:prstGeom prst="ellipse">
            <a:avLst/>
          </a:prstGeom>
          <a:solidFill>
            <a:srgbClr val="FF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864403" y="289968"/>
            <a:ext cx="72000" cy="72000"/>
          </a:xfrm>
          <a:prstGeom prst="ellipse">
            <a:avLst/>
          </a:prstGeom>
          <a:solidFill>
            <a:srgbClr val="FF5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686642" y="3895016"/>
            <a:ext cx="72000" cy="72000"/>
          </a:xfrm>
          <a:prstGeom prst="ellipse">
            <a:avLst/>
          </a:prstGeom>
          <a:solidFill>
            <a:srgbClr val="FFA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17935" y="6142751"/>
            <a:ext cx="35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79440" y="4209798"/>
            <a:ext cx="35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8135" y="3244334"/>
            <a:ext cx="35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84190" y="3903235"/>
            <a:ext cx="35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10348" y="2734085"/>
            <a:ext cx="35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7674" y="1717735"/>
            <a:ext cx="35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84498" y="974689"/>
            <a:ext cx="35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0643" y="95568"/>
            <a:ext cx="35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63044" y="2791903"/>
            <a:ext cx="35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8922" y="3570845"/>
            <a:ext cx="35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10450" y="3024639"/>
            <a:ext cx="72000" cy="72000"/>
          </a:xfrm>
          <a:prstGeom prst="ellipse">
            <a:avLst/>
          </a:prstGeom>
          <a:solidFill>
            <a:srgbClr val="FF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61894" y="2715243"/>
            <a:ext cx="48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588439" y="3048575"/>
            <a:ext cx="72000" cy="72000"/>
          </a:xfrm>
          <a:prstGeom prst="ellipse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43581" y="2066851"/>
            <a:ext cx="72000" cy="720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2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34" y="0"/>
            <a:ext cx="577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3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107434" y="0"/>
            <a:ext cx="5779363" cy="6858000"/>
            <a:chOff x="2107434" y="0"/>
            <a:chExt cx="57793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434" y="0"/>
              <a:ext cx="5779363" cy="6858000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3994872" y="4243780"/>
              <a:ext cx="36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4830267" y="925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4671090" y="100697"/>
              <a:ext cx="36000" cy="36000"/>
            </a:xfrm>
            <a:prstGeom prst="ellipse">
              <a:avLst/>
            </a:prstGeom>
            <a:solidFill>
              <a:srgbClr val="FF0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5277303" y="1160720"/>
              <a:ext cx="36000" cy="36000"/>
            </a:xfrm>
            <a:prstGeom prst="ellipse">
              <a:avLst/>
            </a:prstGeom>
            <a:solidFill>
              <a:srgbClr val="FF0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447570" y="1624690"/>
              <a:ext cx="36000" cy="36000"/>
            </a:xfrm>
            <a:prstGeom prst="ellipse">
              <a:avLst/>
            </a:prstGeom>
            <a:solidFill>
              <a:srgbClr val="FF0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4748979" y="2176713"/>
              <a:ext cx="36000" cy="36000"/>
            </a:xfrm>
            <a:prstGeom prst="ellipse">
              <a:avLst/>
            </a:prstGeom>
            <a:solidFill>
              <a:srgbClr val="FF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5084260" y="2247832"/>
              <a:ext cx="36000" cy="36000"/>
            </a:xfrm>
            <a:prstGeom prst="ellipse">
              <a:avLst/>
            </a:prstGeom>
            <a:solidFill>
              <a:srgbClr val="FF0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5378902" y="2732125"/>
              <a:ext cx="36000" cy="36000"/>
            </a:xfrm>
            <a:prstGeom prst="ellipse">
              <a:avLst/>
            </a:prstGeom>
            <a:solidFill>
              <a:srgbClr val="FF0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5375517" y="3101272"/>
              <a:ext cx="36000" cy="36000"/>
            </a:xfrm>
            <a:prstGeom prst="ellipse">
              <a:avLst/>
            </a:prstGeom>
            <a:solidFill>
              <a:srgbClr val="FF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331491" y="3192713"/>
              <a:ext cx="36000" cy="36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5247715" y="3297658"/>
              <a:ext cx="36000" cy="36000"/>
            </a:xfrm>
            <a:prstGeom prst="ellipse">
              <a:avLst/>
            </a:prstGeom>
            <a:solidFill>
              <a:srgbClr val="FF1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4890110" y="3096597"/>
              <a:ext cx="36000" cy="36000"/>
            </a:xfrm>
            <a:prstGeom prst="ellipse">
              <a:avLst/>
            </a:prstGeom>
            <a:solidFill>
              <a:srgbClr val="FF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4454346" y="2837115"/>
              <a:ext cx="36000" cy="36000"/>
            </a:xfrm>
            <a:prstGeom prst="ellipse">
              <a:avLst/>
            </a:prstGeom>
            <a:solidFill>
              <a:srgbClr val="FF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4281625" y="2616981"/>
              <a:ext cx="36000" cy="36000"/>
            </a:xfrm>
            <a:prstGeom prst="ellipse">
              <a:avLst/>
            </a:prstGeom>
            <a:solidFill>
              <a:srgbClr val="FF1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2388488" y="2640690"/>
              <a:ext cx="36000" cy="36000"/>
            </a:xfrm>
            <a:prstGeom prst="ellipse">
              <a:avLst/>
            </a:prstGeom>
            <a:solidFill>
              <a:srgbClr val="FF1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2385106" y="4073247"/>
              <a:ext cx="36000" cy="36000"/>
            </a:xfrm>
            <a:prstGeom prst="ellipse">
              <a:avLst/>
            </a:prstGeom>
            <a:solidFill>
              <a:srgbClr val="FF1E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2828759" y="4069863"/>
              <a:ext cx="36000" cy="36000"/>
            </a:xfrm>
            <a:prstGeom prst="ellipse">
              <a:avLst/>
            </a:prstGeom>
            <a:solidFill>
              <a:srgbClr val="FF1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2838918" y="3978424"/>
              <a:ext cx="36000" cy="36000"/>
            </a:xfrm>
            <a:prstGeom prst="ellipse">
              <a:avLst/>
            </a:prstGeom>
            <a:solidFill>
              <a:srgbClr val="FF1E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3092918" y="3981810"/>
              <a:ext cx="36000" cy="36000"/>
            </a:xfrm>
            <a:prstGeom prst="ellipse">
              <a:avLst/>
            </a:prstGeom>
            <a:solidFill>
              <a:srgbClr val="FF1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3089532" y="3158849"/>
              <a:ext cx="36000" cy="36000"/>
            </a:xfrm>
            <a:prstGeom prst="ellipse">
              <a:avLst/>
            </a:prstGeom>
            <a:solidFill>
              <a:srgbClr val="FF3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4542411" y="3162240"/>
              <a:ext cx="36000" cy="36000"/>
            </a:xfrm>
            <a:prstGeom prst="ellipse">
              <a:avLst/>
            </a:prstGeom>
            <a:solidFill>
              <a:srgbClr val="FF3C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5135077" y="3490747"/>
              <a:ext cx="36000" cy="36000"/>
            </a:xfrm>
            <a:prstGeom prst="ellipse">
              <a:avLst/>
            </a:prstGeom>
            <a:solidFill>
              <a:srgbClr val="FF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5084277" y="3568640"/>
              <a:ext cx="36000" cy="36000"/>
            </a:xfrm>
            <a:prstGeom prst="ellipse">
              <a:avLst/>
            </a:prstGeom>
            <a:solidFill>
              <a:srgbClr val="FF3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4938652" y="3497520"/>
              <a:ext cx="36000" cy="36000"/>
            </a:xfrm>
            <a:prstGeom prst="ellipse">
              <a:avLst/>
            </a:prstGeom>
            <a:solidFill>
              <a:srgbClr val="FF3C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4671109" y="3934399"/>
              <a:ext cx="36000" cy="36000"/>
            </a:xfrm>
            <a:prstGeom prst="ellipse">
              <a:avLst/>
            </a:prstGeom>
            <a:solidFill>
              <a:srgbClr val="FF3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4999616" y="4113891"/>
              <a:ext cx="36000" cy="36000"/>
            </a:xfrm>
            <a:prstGeom prst="ellipse">
              <a:avLst/>
            </a:prstGeom>
            <a:solidFill>
              <a:srgbClr val="FF3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5104603" y="3914073"/>
              <a:ext cx="36000" cy="36000"/>
            </a:xfrm>
            <a:prstGeom prst="ellipse">
              <a:avLst/>
            </a:prstGeom>
            <a:solidFill>
              <a:srgbClr val="FF3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5392467" y="4059700"/>
              <a:ext cx="36000" cy="36000"/>
            </a:xfrm>
            <a:prstGeom prst="ellipse">
              <a:avLst/>
            </a:prstGeom>
            <a:solidFill>
              <a:srgbClr val="FF3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5517773" y="3832790"/>
              <a:ext cx="36000" cy="36000"/>
            </a:xfrm>
            <a:prstGeom prst="ellipse">
              <a:avLst/>
            </a:prstGeom>
            <a:solidFill>
              <a:srgbClr val="FF5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5216362" y="3660069"/>
              <a:ext cx="36000" cy="36000"/>
            </a:xfrm>
            <a:prstGeom prst="ellipse">
              <a:avLst/>
            </a:prstGeom>
            <a:solidFill>
              <a:srgbClr val="FF5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5253615" y="3575404"/>
              <a:ext cx="36000" cy="36000"/>
            </a:xfrm>
            <a:prstGeom prst="ellipse">
              <a:avLst/>
            </a:prstGeom>
            <a:solidFill>
              <a:srgbClr val="FF5A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6035934" y="4012282"/>
              <a:ext cx="36000" cy="36000"/>
            </a:xfrm>
            <a:prstGeom prst="ellipse">
              <a:avLst/>
            </a:prstGeom>
            <a:solidFill>
              <a:srgbClr val="FF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5842895" y="4320468"/>
              <a:ext cx="36000" cy="36000"/>
            </a:xfrm>
            <a:prstGeom prst="ellipse">
              <a:avLst/>
            </a:prstGeom>
            <a:solidFill>
              <a:srgbClr val="FF5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5846281" y="4527054"/>
              <a:ext cx="36000" cy="36000"/>
            </a:xfrm>
            <a:prstGeom prst="ellipse">
              <a:avLst/>
            </a:prstGeom>
            <a:solidFill>
              <a:srgbClr val="FF5A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6513453" y="4537212"/>
              <a:ext cx="36000" cy="36000"/>
            </a:xfrm>
            <a:prstGeom prst="ellipse">
              <a:avLst/>
            </a:prstGeom>
            <a:solidFill>
              <a:srgbClr val="FF5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6530385" y="5116332"/>
              <a:ext cx="36000" cy="36000"/>
            </a:xfrm>
            <a:prstGeom prst="ellipse">
              <a:avLst/>
            </a:prstGeom>
            <a:solidFill>
              <a:srgbClr val="FF5A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6892757" y="5126492"/>
              <a:ext cx="36000" cy="36000"/>
            </a:xfrm>
            <a:prstGeom prst="ellipse">
              <a:avLst/>
            </a:prstGeom>
            <a:solidFill>
              <a:srgbClr val="FF5A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6909688" y="5969771"/>
              <a:ext cx="36000" cy="36000"/>
            </a:xfrm>
            <a:prstGeom prst="ellipse">
              <a:avLst/>
            </a:prstGeom>
            <a:solidFill>
              <a:srgbClr val="FF7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6980809" y="6047663"/>
              <a:ext cx="36000" cy="36000"/>
            </a:xfrm>
            <a:prstGeom prst="ellipse">
              <a:avLst/>
            </a:prstGeom>
            <a:solidFill>
              <a:srgbClr val="FF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6930010" y="6200062"/>
              <a:ext cx="36000" cy="36000"/>
            </a:xfrm>
            <a:prstGeom prst="ellipse">
              <a:avLst/>
            </a:prstGeom>
            <a:solidFill>
              <a:srgbClr val="FF7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6784384" y="6257636"/>
              <a:ext cx="36000" cy="36000"/>
            </a:xfrm>
            <a:prstGeom prst="ellipse">
              <a:avLst/>
            </a:prstGeom>
            <a:solidFill>
              <a:srgbClr val="FF78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6801318" y="6775794"/>
              <a:ext cx="36000" cy="36000"/>
            </a:xfrm>
            <a:prstGeom prst="ellipse">
              <a:avLst/>
            </a:prstGeom>
            <a:solidFill>
              <a:srgbClr val="FF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7739425" y="6779181"/>
              <a:ext cx="36000" cy="36000"/>
            </a:xfrm>
            <a:prstGeom prst="ellipse">
              <a:avLst/>
            </a:prstGeom>
            <a:solidFill>
              <a:srgbClr val="FF7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7790225" y="4310310"/>
              <a:ext cx="36000" cy="36000"/>
            </a:xfrm>
            <a:prstGeom prst="ellipse">
              <a:avLst/>
            </a:prstGeom>
            <a:solidFill>
              <a:srgbClr val="FF7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7035000" y="4313701"/>
              <a:ext cx="36000" cy="36000"/>
            </a:xfrm>
            <a:prstGeom prst="ellipse">
              <a:avLst/>
            </a:prstGeom>
            <a:solidFill>
              <a:srgbClr val="FF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>
              <a:off x="6747132" y="3781996"/>
              <a:ext cx="36000" cy="36000"/>
            </a:xfrm>
            <a:prstGeom prst="ellipse">
              <a:avLst/>
            </a:prstGeom>
            <a:solidFill>
              <a:srgbClr val="FF7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6831798" y="3724423"/>
              <a:ext cx="36000" cy="36000"/>
            </a:xfrm>
            <a:prstGeom prst="ellipse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6828412" y="3423011"/>
              <a:ext cx="36000" cy="36000"/>
            </a:xfrm>
            <a:prstGeom prst="ellipse">
              <a:avLst/>
            </a:prstGeom>
            <a:solidFill>
              <a:srgbClr val="FF96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6432173" y="3419625"/>
              <a:ext cx="36000" cy="36000"/>
            </a:xfrm>
            <a:prstGeom prst="ellipse">
              <a:avLst/>
            </a:prstGeom>
            <a:solidFill>
              <a:srgbClr val="FF96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5812410" y="3064026"/>
              <a:ext cx="36000" cy="36000"/>
            </a:xfrm>
            <a:prstGeom prst="ellipse">
              <a:avLst/>
            </a:prstGeom>
            <a:solidFill>
              <a:srgbClr val="FF96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>
              <a:off x="5802247" y="2688107"/>
              <a:ext cx="36000" cy="36000"/>
            </a:xfrm>
            <a:prstGeom prst="ellipse">
              <a:avLst/>
            </a:prstGeom>
            <a:solidFill>
              <a:srgbClr val="FF9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5575339" y="2684722"/>
              <a:ext cx="36000" cy="36000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5267151" y="2153014"/>
              <a:ext cx="36000" cy="36000"/>
            </a:xfrm>
            <a:prstGeom prst="ellipse">
              <a:avLst/>
            </a:prstGeom>
            <a:solidFill>
              <a:srgbClr val="FF9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5792085" y="1838054"/>
              <a:ext cx="36000" cy="36000"/>
            </a:xfrm>
            <a:prstGeom prst="ellipse">
              <a:avLst/>
            </a:prstGeom>
            <a:solidFill>
              <a:srgbClr val="FF9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5592274" y="1556962"/>
              <a:ext cx="36000" cy="36000"/>
            </a:xfrm>
            <a:prstGeom prst="ellipse">
              <a:avLst/>
            </a:prstGeom>
            <a:solidFill>
              <a:srgbClr val="FF9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5602435" y="1350375"/>
              <a:ext cx="36000" cy="36000"/>
            </a:xfrm>
            <a:prstGeom prst="ellipse">
              <a:avLst/>
            </a:prstGeom>
            <a:solidFill>
              <a:srgbClr val="FF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94750" y="406400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Map_edge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78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107434" y="0"/>
            <a:ext cx="5779363" cy="6858000"/>
            <a:chOff x="2107434" y="0"/>
            <a:chExt cx="57793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434" y="0"/>
              <a:ext cx="5779363" cy="6858000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4782642" y="173645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709617" y="1780906"/>
              <a:ext cx="36000" cy="36000"/>
            </a:xfrm>
            <a:prstGeom prst="ellipse">
              <a:avLst/>
            </a:prstGeom>
            <a:solidFill>
              <a:srgbClr val="FF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750892" y="1847581"/>
              <a:ext cx="36000" cy="36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820742" y="1806306"/>
              <a:ext cx="36000" cy="36000"/>
            </a:xfrm>
            <a:prstGeom prst="ellipse">
              <a:avLst/>
            </a:prstGeom>
            <a:solidFill>
              <a:srgbClr val="FF7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759950" y="558800"/>
            <a:ext cx="13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obstacle1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73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07434" y="0"/>
            <a:ext cx="5779363" cy="6858000"/>
            <a:chOff x="2107434" y="0"/>
            <a:chExt cx="57793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434" y="0"/>
              <a:ext cx="5779363" cy="6858000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5385892" y="138720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312867" y="1431656"/>
              <a:ext cx="36000" cy="36000"/>
            </a:xfrm>
            <a:prstGeom prst="ellipse">
              <a:avLst/>
            </a:prstGeom>
            <a:solidFill>
              <a:srgbClr val="FF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354142" y="1498331"/>
              <a:ext cx="36000" cy="36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423992" y="1457056"/>
              <a:ext cx="36000" cy="36000"/>
            </a:xfrm>
            <a:prstGeom prst="ellipse">
              <a:avLst/>
            </a:prstGeom>
            <a:solidFill>
              <a:srgbClr val="FF7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597900" y="59690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Obstacle_2</a:t>
            </a:r>
          </a:p>
        </p:txBody>
      </p:sp>
    </p:spTree>
    <p:extLst>
      <p:ext uri="{BB962C8B-B14F-4D97-AF65-F5344CB8AC3E}">
        <p14:creationId xmlns:p14="http://schemas.microsoft.com/office/powerpoint/2010/main" val="352989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07434" y="0"/>
            <a:ext cx="5779363" cy="6858000"/>
            <a:chOff x="2107434" y="0"/>
            <a:chExt cx="5779363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434" y="0"/>
              <a:ext cx="5779363" cy="6858000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5938342" y="32993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872461" y="3411000"/>
              <a:ext cx="36000" cy="36000"/>
            </a:xfrm>
            <a:prstGeom prst="ellipse">
              <a:avLst/>
            </a:prstGeom>
            <a:solidFill>
              <a:srgbClr val="FF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954003" y="3447000"/>
              <a:ext cx="36000" cy="36000"/>
            </a:xfrm>
            <a:prstGeom prst="ellipse">
              <a:avLst/>
            </a:prstGeom>
            <a:solidFill>
              <a:srgbClr val="FF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014542" y="3336412"/>
              <a:ext cx="36000" cy="36000"/>
            </a:xfrm>
            <a:prstGeom prst="ellipse">
              <a:avLst/>
            </a:prstGeom>
            <a:solidFill>
              <a:srgbClr val="FF7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534400" y="692150"/>
            <a:ext cx="31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Obstacle_3</a:t>
            </a:r>
          </a:p>
        </p:txBody>
      </p:sp>
    </p:spTree>
    <p:extLst>
      <p:ext uri="{BB962C8B-B14F-4D97-AF65-F5344CB8AC3E}">
        <p14:creationId xmlns:p14="http://schemas.microsoft.com/office/powerpoint/2010/main" val="163978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16785</TotalTime>
  <Words>84</Words>
  <Application>Microsoft Office PowerPoint</Application>
  <PresentationFormat>와이드스크린</PresentationFormat>
  <Paragraphs>65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연택</dc:creator>
  <cp:lastModifiedBy>Jung</cp:lastModifiedBy>
  <cp:revision>93</cp:revision>
  <dcterms:created xsi:type="dcterms:W3CDTF">2019-08-21T13:43:10Z</dcterms:created>
  <dcterms:modified xsi:type="dcterms:W3CDTF">2020-02-20T04:22:07Z</dcterms:modified>
</cp:coreProperties>
</file>