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C0A065-AC73-4EA0-852A-D988E4FF5013}" v="73" dt="2022-03-17T08:20:44.1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 연휘" userId="836646b4a4175a93" providerId="LiveId" clId="{1AC0A065-AC73-4EA0-852A-D988E4FF5013}"/>
    <pc:docChg chg="undo custSel addSld delSld modSld sldOrd">
      <pc:chgData name="정 연휘" userId="836646b4a4175a93" providerId="LiveId" clId="{1AC0A065-AC73-4EA0-852A-D988E4FF5013}" dt="2022-03-17T08:20:52.765" v="594" actId="478"/>
      <pc:docMkLst>
        <pc:docMk/>
      </pc:docMkLst>
      <pc:sldChg chg="addSp delSp modSp mod delAnim">
        <pc:chgData name="정 연휘" userId="836646b4a4175a93" providerId="LiveId" clId="{1AC0A065-AC73-4EA0-852A-D988E4FF5013}" dt="2022-03-17T08:20:52.765" v="594" actId="478"/>
        <pc:sldMkLst>
          <pc:docMk/>
          <pc:sldMk cId="267898065" sldId="256"/>
        </pc:sldMkLst>
        <pc:picChg chg="add del mod">
          <ac:chgData name="정 연휘" userId="836646b4a4175a93" providerId="LiveId" clId="{1AC0A065-AC73-4EA0-852A-D988E4FF5013}" dt="2022-03-17T08:20:52.765" v="594" actId="478"/>
          <ac:picMkLst>
            <pc:docMk/>
            <pc:sldMk cId="267898065" sldId="256"/>
            <ac:picMk id="4" creationId="{D782ACC9-7DDB-4808-9E9C-DDA0A1FB27BD}"/>
          </ac:picMkLst>
        </pc:picChg>
      </pc:sldChg>
      <pc:sldChg chg="addSp modSp del">
        <pc:chgData name="정 연휘" userId="836646b4a4175a93" providerId="LiveId" clId="{1AC0A065-AC73-4EA0-852A-D988E4FF5013}" dt="2022-03-17T08:20:48.872" v="592" actId="47"/>
        <pc:sldMkLst>
          <pc:docMk/>
          <pc:sldMk cId="502080405" sldId="257"/>
        </pc:sldMkLst>
        <pc:picChg chg="add mod">
          <ac:chgData name="정 연휘" userId="836646b4a4175a93" providerId="LiveId" clId="{1AC0A065-AC73-4EA0-852A-D988E4FF5013}" dt="2022-03-17T08:20:44.168" v="591"/>
          <ac:picMkLst>
            <pc:docMk/>
            <pc:sldMk cId="502080405" sldId="257"/>
            <ac:picMk id="4" creationId="{31E11691-6087-4D3B-B30C-326E4555B618}"/>
          </ac:picMkLst>
        </pc:picChg>
      </pc:sldChg>
      <pc:sldChg chg="addSp delSp modSp mod">
        <pc:chgData name="정 연휘" userId="836646b4a4175a93" providerId="LiveId" clId="{1AC0A065-AC73-4EA0-852A-D988E4FF5013}" dt="2022-03-17T07:24:01.577" v="2" actId="1076"/>
        <pc:sldMkLst>
          <pc:docMk/>
          <pc:sldMk cId="2916219932" sldId="258"/>
        </pc:sldMkLst>
        <pc:picChg chg="add mod">
          <ac:chgData name="정 연휘" userId="836646b4a4175a93" providerId="LiveId" clId="{1AC0A065-AC73-4EA0-852A-D988E4FF5013}" dt="2022-03-17T07:24:01.577" v="2" actId="1076"/>
          <ac:picMkLst>
            <pc:docMk/>
            <pc:sldMk cId="2916219932" sldId="258"/>
            <ac:picMk id="4" creationId="{E2E077E3-565A-4100-B003-626B42E87608}"/>
          </ac:picMkLst>
        </pc:picChg>
        <pc:picChg chg="del">
          <ac:chgData name="정 연휘" userId="836646b4a4175a93" providerId="LiveId" clId="{1AC0A065-AC73-4EA0-852A-D988E4FF5013}" dt="2022-03-17T07:23:58.668" v="0" actId="478"/>
          <ac:picMkLst>
            <pc:docMk/>
            <pc:sldMk cId="2916219932" sldId="258"/>
            <ac:picMk id="7" creationId="{07BF6943-CBE5-4984-9CF8-28978C7636FB}"/>
          </ac:picMkLst>
        </pc:picChg>
      </pc:sldChg>
      <pc:sldChg chg="modSp mod modAnim">
        <pc:chgData name="정 연휘" userId="836646b4a4175a93" providerId="LiveId" clId="{1AC0A065-AC73-4EA0-852A-D988E4FF5013}" dt="2022-03-17T07:45:15.109" v="401"/>
        <pc:sldMkLst>
          <pc:docMk/>
          <pc:sldMk cId="3870374990" sldId="259"/>
        </pc:sldMkLst>
        <pc:spChg chg="mod">
          <ac:chgData name="정 연휘" userId="836646b4a4175a93" providerId="LiveId" clId="{1AC0A065-AC73-4EA0-852A-D988E4FF5013}" dt="2022-03-17T07:36:16.833" v="5" actId="207"/>
          <ac:spMkLst>
            <pc:docMk/>
            <pc:sldMk cId="3870374990" sldId="259"/>
            <ac:spMk id="9" creationId="{3B405FB1-4467-4714-823D-750A9C1B725A}"/>
          </ac:spMkLst>
        </pc:spChg>
        <pc:spChg chg="mod">
          <ac:chgData name="정 연휘" userId="836646b4a4175a93" providerId="LiveId" clId="{1AC0A065-AC73-4EA0-852A-D988E4FF5013}" dt="2022-03-17T07:36:26.560" v="6" actId="207"/>
          <ac:spMkLst>
            <pc:docMk/>
            <pc:sldMk cId="3870374990" sldId="259"/>
            <ac:spMk id="13" creationId="{2DA85102-786B-4B60-A914-E129F6D52C53}"/>
          </ac:spMkLst>
        </pc:spChg>
      </pc:sldChg>
      <pc:sldChg chg="addSp delSp modSp mod modAnim">
        <pc:chgData name="정 연휘" userId="836646b4a4175a93" providerId="LiveId" clId="{1AC0A065-AC73-4EA0-852A-D988E4FF5013}" dt="2022-03-17T07:43:33.769" v="394"/>
        <pc:sldMkLst>
          <pc:docMk/>
          <pc:sldMk cId="219073801" sldId="260"/>
        </pc:sldMkLst>
        <pc:spChg chg="mod">
          <ac:chgData name="정 연휘" userId="836646b4a4175a93" providerId="LiveId" clId="{1AC0A065-AC73-4EA0-852A-D988E4FF5013}" dt="2022-03-17T07:38:43.375" v="66" actId="20578"/>
          <ac:spMkLst>
            <pc:docMk/>
            <pc:sldMk cId="219073801" sldId="260"/>
            <ac:spMk id="2" creationId="{00000000-0000-0000-0000-000000000000}"/>
          </ac:spMkLst>
        </pc:spChg>
        <pc:spChg chg="mod">
          <ac:chgData name="정 연휘" userId="836646b4a4175a93" providerId="LiveId" clId="{1AC0A065-AC73-4EA0-852A-D988E4FF5013}" dt="2022-03-17T07:41:29.538" v="364" actId="20577"/>
          <ac:spMkLst>
            <pc:docMk/>
            <pc:sldMk cId="219073801" sldId="260"/>
            <ac:spMk id="3" creationId="{00000000-0000-0000-0000-000000000000}"/>
          </ac:spMkLst>
        </pc:spChg>
        <pc:spChg chg="add del mod">
          <ac:chgData name="정 연휘" userId="836646b4a4175a93" providerId="LiveId" clId="{1AC0A065-AC73-4EA0-852A-D988E4FF5013}" dt="2022-03-17T07:41:18.250" v="351" actId="478"/>
          <ac:spMkLst>
            <pc:docMk/>
            <pc:sldMk cId="219073801" sldId="260"/>
            <ac:spMk id="6" creationId="{60536B1C-8A09-4A6B-A793-EC185644DE45}"/>
          </ac:spMkLst>
        </pc:spChg>
        <pc:spChg chg="mod">
          <ac:chgData name="정 연휘" userId="836646b4a4175a93" providerId="LiveId" clId="{1AC0A065-AC73-4EA0-852A-D988E4FF5013}" dt="2022-03-17T07:41:56.326" v="380" actId="1076"/>
          <ac:spMkLst>
            <pc:docMk/>
            <pc:sldMk cId="219073801" sldId="260"/>
            <ac:spMk id="7" creationId="{1BB48D5A-F43A-4A7C-B4CB-16DD1AF945E0}"/>
          </ac:spMkLst>
        </pc:spChg>
        <pc:spChg chg="add mod">
          <ac:chgData name="정 연휘" userId="836646b4a4175a93" providerId="LiveId" clId="{1AC0A065-AC73-4EA0-852A-D988E4FF5013}" dt="2022-03-17T07:39:47.724" v="103" actId="2710"/>
          <ac:spMkLst>
            <pc:docMk/>
            <pc:sldMk cId="219073801" sldId="260"/>
            <ac:spMk id="8" creationId="{8D3ED4AB-AC92-4C84-8B7E-36F8B821FF96}"/>
          </ac:spMkLst>
        </pc:spChg>
        <pc:spChg chg="add del mod">
          <ac:chgData name="정 연휘" userId="836646b4a4175a93" providerId="LiveId" clId="{1AC0A065-AC73-4EA0-852A-D988E4FF5013}" dt="2022-03-17T07:41:11.513" v="350" actId="478"/>
          <ac:spMkLst>
            <pc:docMk/>
            <pc:sldMk cId="219073801" sldId="260"/>
            <ac:spMk id="9" creationId="{99CF8559-26D6-40A5-88EB-C5240BD58573}"/>
          </ac:spMkLst>
        </pc:spChg>
        <pc:spChg chg="add mod">
          <ac:chgData name="정 연휘" userId="836646b4a4175a93" providerId="LiveId" clId="{1AC0A065-AC73-4EA0-852A-D988E4FF5013}" dt="2022-03-17T07:41:47.111" v="379" actId="2710"/>
          <ac:spMkLst>
            <pc:docMk/>
            <pc:sldMk cId="219073801" sldId="260"/>
            <ac:spMk id="10" creationId="{BD84B965-B5A6-46CE-8E85-B9297BE1428B}"/>
          </ac:spMkLst>
        </pc:spChg>
        <pc:spChg chg="add mod">
          <ac:chgData name="정 연휘" userId="836646b4a4175a93" providerId="LiveId" clId="{1AC0A065-AC73-4EA0-852A-D988E4FF5013}" dt="2022-03-17T07:40:37.137" v="179"/>
          <ac:spMkLst>
            <pc:docMk/>
            <pc:sldMk cId="219073801" sldId="260"/>
            <ac:spMk id="11" creationId="{B0FB8EDB-9C12-40A6-B2F6-E21AFFB34752}"/>
          </ac:spMkLst>
        </pc:spChg>
      </pc:sldChg>
      <pc:sldChg chg="modSp mod ord">
        <pc:chgData name="정 연휘" userId="836646b4a4175a93" providerId="LiveId" clId="{1AC0A065-AC73-4EA0-852A-D988E4FF5013}" dt="2022-03-17T08:08:50.814" v="568" actId="20577"/>
        <pc:sldMkLst>
          <pc:docMk/>
          <pc:sldMk cId="3711114940" sldId="261"/>
        </pc:sldMkLst>
        <pc:spChg chg="mod">
          <ac:chgData name="정 연휘" userId="836646b4a4175a93" providerId="LiveId" clId="{1AC0A065-AC73-4EA0-852A-D988E4FF5013}" dt="2022-03-17T08:08:50.814" v="568" actId="20577"/>
          <ac:spMkLst>
            <pc:docMk/>
            <pc:sldMk cId="3711114940" sldId="261"/>
            <ac:spMk id="2" creationId="{00000000-0000-0000-0000-000000000000}"/>
          </ac:spMkLst>
        </pc:spChg>
        <pc:spChg chg="mod">
          <ac:chgData name="정 연휘" userId="836646b4a4175a93" providerId="LiveId" clId="{1AC0A065-AC73-4EA0-852A-D988E4FF5013}" dt="2022-03-17T07:37:25.264" v="47" actId="14100"/>
          <ac:spMkLst>
            <pc:docMk/>
            <pc:sldMk cId="3711114940" sldId="261"/>
            <ac:spMk id="3" creationId="{00000000-0000-0000-0000-000000000000}"/>
          </ac:spMkLst>
        </pc:spChg>
      </pc:sldChg>
      <pc:sldChg chg="modAnim">
        <pc:chgData name="정 연휘" userId="836646b4a4175a93" providerId="LiveId" clId="{1AC0A065-AC73-4EA0-852A-D988E4FF5013}" dt="2022-03-17T07:44:52.529" v="399"/>
        <pc:sldMkLst>
          <pc:docMk/>
          <pc:sldMk cId="3564136399" sldId="262"/>
        </pc:sldMkLst>
      </pc:sldChg>
      <pc:sldChg chg="addSp delSp modSp mod delAnim">
        <pc:chgData name="정 연휘" userId="836646b4a4175a93" providerId="LiveId" clId="{1AC0A065-AC73-4EA0-852A-D988E4FF5013}" dt="2022-03-17T08:20:51.042" v="593" actId="478"/>
        <pc:sldMkLst>
          <pc:docMk/>
          <pc:sldMk cId="3371493412" sldId="265"/>
        </pc:sldMkLst>
        <pc:picChg chg="add del mod">
          <ac:chgData name="정 연휘" userId="836646b4a4175a93" providerId="LiveId" clId="{1AC0A065-AC73-4EA0-852A-D988E4FF5013}" dt="2022-03-17T08:20:51.042" v="593" actId="478"/>
          <ac:picMkLst>
            <pc:docMk/>
            <pc:sldMk cId="3371493412" sldId="265"/>
            <ac:picMk id="4" creationId="{4A1C81E9-4F07-4933-8BAA-74D0E50E3E25}"/>
          </ac:picMkLst>
        </pc:picChg>
      </pc:sldChg>
      <pc:sldChg chg="addSp delSp modSp add mod ord delAnim modAnim">
        <pc:chgData name="정 연휘" userId="836646b4a4175a93" providerId="LiveId" clId="{1AC0A065-AC73-4EA0-852A-D988E4FF5013}" dt="2022-03-17T08:09:52.422" v="590"/>
        <pc:sldMkLst>
          <pc:docMk/>
          <pc:sldMk cId="2128880888" sldId="266"/>
        </pc:sldMkLst>
        <pc:spChg chg="mod">
          <ac:chgData name="정 연휘" userId="836646b4a4175a93" providerId="LiveId" clId="{1AC0A065-AC73-4EA0-852A-D988E4FF5013}" dt="2022-03-17T08:08:53.182" v="570" actId="20577"/>
          <ac:spMkLst>
            <pc:docMk/>
            <pc:sldMk cId="2128880888" sldId="266"/>
            <ac:spMk id="2" creationId="{00000000-0000-0000-0000-000000000000}"/>
          </ac:spMkLst>
        </pc:spChg>
        <pc:spChg chg="del">
          <ac:chgData name="정 연휘" userId="836646b4a4175a93" providerId="LiveId" clId="{1AC0A065-AC73-4EA0-852A-D988E4FF5013}" dt="2022-03-17T07:51:53.766" v="407" actId="478"/>
          <ac:spMkLst>
            <pc:docMk/>
            <pc:sldMk cId="2128880888" sldId="266"/>
            <ac:spMk id="3" creationId="{00000000-0000-0000-0000-000000000000}"/>
          </ac:spMkLst>
        </pc:spChg>
        <pc:spChg chg="add del mod">
          <ac:chgData name="정 연휘" userId="836646b4a4175a93" providerId="LiveId" clId="{1AC0A065-AC73-4EA0-852A-D988E4FF5013}" dt="2022-03-17T07:51:58.765" v="408" actId="21"/>
          <ac:spMkLst>
            <pc:docMk/>
            <pc:sldMk cId="2128880888" sldId="266"/>
            <ac:spMk id="5" creationId="{4F557DB5-84FC-4161-9AFA-2A014476A1B6}"/>
          </ac:spMkLst>
        </pc:spChg>
        <pc:spChg chg="add mod">
          <ac:chgData name="정 연휘" userId="836646b4a4175a93" providerId="LiveId" clId="{1AC0A065-AC73-4EA0-852A-D988E4FF5013}" dt="2022-03-17T08:09:08.275" v="574" actId="20577"/>
          <ac:spMkLst>
            <pc:docMk/>
            <pc:sldMk cId="2128880888" sldId="266"/>
            <ac:spMk id="6" creationId="{994D4C1B-0C56-419C-87B8-9AC9DA1E3551}"/>
          </ac:spMkLst>
        </pc:spChg>
        <pc:spChg chg="del">
          <ac:chgData name="정 연휘" userId="836646b4a4175a93" providerId="LiveId" clId="{1AC0A065-AC73-4EA0-852A-D988E4FF5013}" dt="2022-03-17T07:51:52.302" v="406" actId="478"/>
          <ac:spMkLst>
            <pc:docMk/>
            <pc:sldMk cId="2128880888" sldId="266"/>
            <ac:spMk id="7" creationId="{1BB48D5A-F43A-4A7C-B4CB-16DD1AF945E0}"/>
          </ac:spMkLst>
        </pc:spChg>
        <pc:spChg chg="del mod">
          <ac:chgData name="정 연휘" userId="836646b4a4175a93" providerId="LiveId" clId="{1AC0A065-AC73-4EA0-852A-D988E4FF5013}" dt="2022-03-17T07:52:03.592" v="410" actId="478"/>
          <ac:spMkLst>
            <pc:docMk/>
            <pc:sldMk cId="2128880888" sldId="266"/>
            <ac:spMk id="8" creationId="{8D3ED4AB-AC92-4C84-8B7E-36F8B821FF96}"/>
          </ac:spMkLst>
        </pc:spChg>
        <pc:spChg chg="del">
          <ac:chgData name="정 연휘" userId="836646b4a4175a93" providerId="LiveId" clId="{1AC0A065-AC73-4EA0-852A-D988E4FF5013}" dt="2022-03-17T07:52:01.121" v="409" actId="478"/>
          <ac:spMkLst>
            <pc:docMk/>
            <pc:sldMk cId="2128880888" sldId="266"/>
            <ac:spMk id="10" creationId="{BD84B965-B5A6-46CE-8E85-B9297BE1428B}"/>
          </ac:spMkLst>
        </pc:spChg>
        <pc:spChg chg="del">
          <ac:chgData name="정 연휘" userId="836646b4a4175a93" providerId="LiveId" clId="{1AC0A065-AC73-4EA0-852A-D988E4FF5013}" dt="2022-03-17T07:52:04.748" v="411" actId="478"/>
          <ac:spMkLst>
            <pc:docMk/>
            <pc:sldMk cId="2128880888" sldId="266"/>
            <ac:spMk id="11" creationId="{B0FB8EDB-9C12-40A6-B2F6-E21AFFB34752}"/>
          </ac:spMkLst>
        </pc:spChg>
        <pc:spChg chg="add del mod">
          <ac:chgData name="정 연휘" userId="836646b4a4175a93" providerId="LiveId" clId="{1AC0A065-AC73-4EA0-852A-D988E4FF5013}" dt="2022-03-17T08:06:10.412" v="498" actId="14100"/>
          <ac:spMkLst>
            <pc:docMk/>
            <pc:sldMk cId="2128880888" sldId="266"/>
            <ac:spMk id="12" creationId="{4547797C-4C4E-4D5E-A326-299F991A9EAC}"/>
          </ac:spMkLst>
        </pc:spChg>
        <pc:spChg chg="add mod">
          <ac:chgData name="정 연휘" userId="836646b4a4175a93" providerId="LiveId" clId="{1AC0A065-AC73-4EA0-852A-D988E4FF5013}" dt="2022-03-17T08:05:47.919" v="466" actId="571"/>
          <ac:spMkLst>
            <pc:docMk/>
            <pc:sldMk cId="2128880888" sldId="266"/>
            <ac:spMk id="13" creationId="{625816BC-0FEC-464D-897D-99D9DE0B7F9F}"/>
          </ac:spMkLst>
        </pc:spChg>
        <pc:spChg chg="add del mod">
          <ac:chgData name="정 연휘" userId="836646b4a4175a93" providerId="LiveId" clId="{1AC0A065-AC73-4EA0-852A-D988E4FF5013}" dt="2022-03-17T08:06:05.914" v="497" actId="478"/>
          <ac:spMkLst>
            <pc:docMk/>
            <pc:sldMk cId="2128880888" sldId="266"/>
            <ac:spMk id="14" creationId="{D5B953D6-6F8B-4C53-9CBE-1134B28F4702}"/>
          </ac:spMkLst>
        </pc:spChg>
        <pc:spChg chg="add del mod">
          <ac:chgData name="정 연휘" userId="836646b4a4175a93" providerId="LiveId" clId="{1AC0A065-AC73-4EA0-852A-D988E4FF5013}" dt="2022-03-17T08:06:31.098" v="503" actId="478"/>
          <ac:spMkLst>
            <pc:docMk/>
            <pc:sldMk cId="2128880888" sldId="266"/>
            <ac:spMk id="15" creationId="{1B102F47-6CD3-453C-BC23-94FAAD789876}"/>
          </ac:spMkLst>
        </pc:spChg>
        <pc:spChg chg="add mod">
          <ac:chgData name="정 연휘" userId="836646b4a4175a93" providerId="LiveId" clId="{1AC0A065-AC73-4EA0-852A-D988E4FF5013}" dt="2022-03-17T08:09:11.078" v="578" actId="20577"/>
          <ac:spMkLst>
            <pc:docMk/>
            <pc:sldMk cId="2128880888" sldId="266"/>
            <ac:spMk id="16" creationId="{E99714C3-D3EF-4A5B-A38D-CE0DE4CBD005}"/>
          </ac:spMkLst>
        </pc:spChg>
        <pc:spChg chg="add mod">
          <ac:chgData name="정 연휘" userId="836646b4a4175a93" providerId="LiveId" clId="{1AC0A065-AC73-4EA0-852A-D988E4FF5013}" dt="2022-03-17T08:09:13.284" v="582" actId="20577"/>
          <ac:spMkLst>
            <pc:docMk/>
            <pc:sldMk cId="2128880888" sldId="266"/>
            <ac:spMk id="17" creationId="{90BE9D3B-D7A2-4854-8B77-49C239978A0B}"/>
          </ac:spMkLst>
        </pc:spChg>
        <pc:spChg chg="add mod">
          <ac:chgData name="정 연휘" userId="836646b4a4175a93" providerId="LiveId" clId="{1AC0A065-AC73-4EA0-852A-D988E4FF5013}" dt="2022-03-17T08:09:15.666" v="586" actId="20577"/>
          <ac:spMkLst>
            <pc:docMk/>
            <pc:sldMk cId="2128880888" sldId="266"/>
            <ac:spMk id="18" creationId="{D5CEC73D-0D6E-42B8-B2A0-A65497D7D0C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46811-F0EE-401C-B0A2-783A2FCBD382}" type="datetimeFigureOut">
              <a:rPr lang="ko-KR" altLang="en-US" smtClean="0"/>
              <a:t>2022-03-17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7BE92-CBEC-42F5-9BCE-1FDD814171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655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7BE92-CBEC-42F5-9BCE-1FDD814171C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439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955851" y="268551"/>
            <a:ext cx="2089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Data Analytics Lab</a:t>
            </a:r>
            <a:endParaRPr lang="en-US" sz="2000" dirty="0"/>
          </a:p>
        </p:txBody>
      </p:sp>
      <p:pic>
        <p:nvPicPr>
          <p:cNvPr id="8" name="Picture 2" descr="충북대학교 심볼마크,로고(JPG, AI) 상세보기 -디자인 자료실&lt;홍보자료실&lt;충북대학교 홍보관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435" y="165771"/>
            <a:ext cx="591983" cy="59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28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3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15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955851" y="268551"/>
            <a:ext cx="2089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Data Analytics Lab</a:t>
            </a:r>
            <a:endParaRPr lang="en-US" sz="2000" dirty="0"/>
          </a:p>
        </p:txBody>
      </p:sp>
      <p:pic>
        <p:nvPicPr>
          <p:cNvPr id="8" name="Picture 2" descr="충북대학교 심볼마크,로고(JPG, AI) 상세보기 -디자인 자료실&lt;홍보자료실&lt;충북대학교 홍보관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435" y="165771"/>
            <a:ext cx="591983" cy="59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95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45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7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6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98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98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6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3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A0667-0F99-4A04-90E4-751FD182D81F}" type="datetimeFigureOut">
              <a:rPr lang="en-US" smtClean="0"/>
              <a:t>3/17/2022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2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비슷한 단어</a:t>
            </a:r>
            <a:br>
              <a:rPr lang="en-US" altLang="ko-KR" dirty="0"/>
            </a:br>
            <a:r>
              <a:rPr lang="en-US" altLang="ko-KR" dirty="0"/>
              <a:t>Similar word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368800"/>
            <a:ext cx="9144000" cy="889000"/>
          </a:xfrm>
        </p:spPr>
        <p:txBody>
          <a:bodyPr>
            <a:normAutofit/>
          </a:bodyPr>
          <a:lstStyle/>
          <a:p>
            <a:r>
              <a:rPr lang="ko-KR" altLang="en-US" dirty="0"/>
              <a:t>정연휘 </a:t>
            </a:r>
            <a:r>
              <a:rPr lang="en-US" altLang="ko-KR" dirty="0"/>
              <a:t>(2018068020)</a:t>
            </a:r>
            <a:endParaRPr lang="en-US" dirty="0"/>
          </a:p>
          <a:p>
            <a:r>
              <a:rPr lang="en-US" altLang="ko-KR" dirty="0"/>
              <a:t>2022-03-17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98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22"/>
    </mc:Choice>
    <mc:Fallback>
      <p:transition spd="slow" advTm="422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Greetings</a:t>
            </a:r>
            <a:endParaRPr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3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비슷한 단어</a:t>
            </a:r>
            <a:r>
              <a:rPr lang="en-US" altLang="ko-KR" dirty="0"/>
              <a:t> Definition (1)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Source: BAEKJOON ONLINE JUDGE 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Title: 2607</a:t>
            </a:r>
            <a:r>
              <a:rPr lang="ko-KR" altLang="en-US" dirty="0"/>
              <a:t>번 비슷한 단어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Difficulty: Intermediate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Usage: </a:t>
            </a:r>
            <a:r>
              <a:rPr lang="ko-KR" altLang="en-US" dirty="0" err="1"/>
              <a:t>한국정보올림피아드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71493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839"/>
    </mc:Choice>
    <mc:Fallback>
      <p:transition spd="slow" advTm="1483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비슷한 단어</a:t>
            </a:r>
            <a:r>
              <a:rPr lang="en-US" altLang="ko-KR" dirty="0"/>
              <a:t> Definition (2)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E077E3-565A-4100-B003-626B42E87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837" y="1466576"/>
            <a:ext cx="10840963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19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비슷한 단어</a:t>
            </a:r>
            <a:r>
              <a:rPr lang="en-US" altLang="ko-KR" dirty="0"/>
              <a:t> Definition (3)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0B0509-5267-4CD3-92CC-A3F92E9B0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82" y="3603637"/>
            <a:ext cx="5506218" cy="23148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311EC21-B27B-457D-9C89-8A9073997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10" y="3603637"/>
            <a:ext cx="5430008" cy="12670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B405FB1-4467-4714-823D-750A9C1B725A}"/>
              </a:ext>
            </a:extLst>
          </p:cNvPr>
          <p:cNvSpPr txBox="1"/>
          <p:nvPr/>
        </p:nvSpPr>
        <p:spPr>
          <a:xfrm>
            <a:off x="495300" y="1757361"/>
            <a:ext cx="56007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&lt;Input&gt;</a:t>
            </a:r>
          </a:p>
          <a:p>
            <a:endParaRPr lang="en-US" altLang="ko-KR" b="0" i="0" dirty="0">
              <a:solidFill>
                <a:srgbClr val="555555"/>
              </a:solidFill>
              <a:effectLst/>
              <a:latin typeface="Open Sans" panose="020B0606030504020204" pitchFamily="34" charset="0"/>
            </a:endParaRPr>
          </a:p>
          <a:p>
            <a:r>
              <a:rPr lang="ko-KR" altLang="en-U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첫째 줄에는 단어의 개수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가 주어지고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둘째 줄부터는 한 줄에 하나씩 단어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가 주어진다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모든 단어는 영문 알파벳 대문자로 이루어져 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단어의 개수는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100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개 이하이며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각 단어의 길이는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10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이하이다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A85102-786B-4B60-A914-E129F6D52C53}"/>
              </a:ext>
            </a:extLst>
          </p:cNvPr>
          <p:cNvSpPr txBox="1"/>
          <p:nvPr/>
        </p:nvSpPr>
        <p:spPr>
          <a:xfrm>
            <a:off x="6172210" y="1757361"/>
            <a:ext cx="54300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&lt;</a:t>
            </a:r>
            <a:r>
              <a:rPr lang="en-US" altLang="ko-KR" dirty="0">
                <a:solidFill>
                  <a:srgbClr val="555555"/>
                </a:solidFill>
                <a:latin typeface="Open Sans" panose="020B0606030504020204" pitchFamily="34" charset="0"/>
              </a:rPr>
              <a:t>Output&gt;</a:t>
            </a:r>
          </a:p>
          <a:p>
            <a:endParaRPr lang="en-US" altLang="ko-KR" b="0" i="0" dirty="0">
              <a:solidFill>
                <a:srgbClr val="555555"/>
              </a:solidFill>
              <a:effectLst/>
              <a:latin typeface="Open Sans" panose="020B0606030504020204" pitchFamily="34" charset="0"/>
            </a:endParaRPr>
          </a:p>
          <a:p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입력으로 주어진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첫 </a:t>
            </a:r>
            <a:r>
              <a:rPr lang="ko-KR" altLang="en-US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번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째 단어와 비슷한 단어가 몇 개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인지 첫째 줄에 출력한다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37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(1)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첫 번째 단어와 확인할 단어의</a:t>
            </a:r>
            <a:endParaRPr lang="en-US" altLang="ko-KR" sz="20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ko-KR" altLang="en-US" sz="2000" dirty="0"/>
              <a:t>중복되어 있는 값을 제거 </a:t>
            </a:r>
            <a:r>
              <a:rPr lang="en-US" altLang="ko-KR" sz="2000" dirty="0"/>
              <a:t>=&gt; set() </a:t>
            </a:r>
            <a:r>
              <a:rPr lang="ko-KR" altLang="en-US" sz="2000" dirty="0"/>
              <a:t>이용</a:t>
            </a:r>
            <a:endParaRPr lang="en-US" altLang="ko-KR" sz="2000" dirty="0"/>
          </a:p>
          <a:p>
            <a:pPr marL="0" indent="0" algn="ctr">
              <a:lnSpc>
                <a:spcPct val="100000"/>
              </a:lnSpc>
              <a:buNone/>
            </a:pPr>
            <a:endParaRPr lang="en-US" altLang="ko-KR" sz="20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sz="2000" dirty="0"/>
              <a:t>2.  </a:t>
            </a:r>
            <a:r>
              <a:rPr lang="ko-KR" altLang="en-US" sz="2000" dirty="0"/>
              <a:t>첫 번째 단어 길이와 확인할 단어의 길이의 차이가 </a:t>
            </a:r>
            <a:r>
              <a:rPr lang="en-US" altLang="ko-KR" sz="2000" dirty="0"/>
              <a:t>1 </a:t>
            </a:r>
            <a:r>
              <a:rPr lang="ko-KR" altLang="en-US" sz="2000" dirty="0"/>
              <a:t>이하면 성공</a:t>
            </a:r>
            <a:r>
              <a:rPr lang="en-US" altLang="ko-KR" sz="2000" dirty="0"/>
              <a:t>! (</a:t>
            </a:r>
            <a:r>
              <a:rPr lang="ko-KR" altLang="en-US" sz="2000" dirty="0"/>
              <a:t>할 줄 알았음</a:t>
            </a:r>
            <a:r>
              <a:rPr lang="en-US" altLang="ko-KR" sz="2000" dirty="0"/>
              <a:t>)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sz="1200" dirty="0"/>
              <a:t>※ </a:t>
            </a:r>
            <a:r>
              <a:rPr lang="ko-KR" altLang="en-US" sz="1200" dirty="0"/>
              <a:t>문자끼리 서로 한 </a:t>
            </a:r>
            <a:r>
              <a:rPr lang="ko-KR" altLang="en-US" sz="1200" dirty="0" err="1"/>
              <a:t>글자씩</a:t>
            </a:r>
            <a:r>
              <a:rPr lang="ko-KR" altLang="en-US" sz="1200" dirty="0"/>
              <a:t> 바꾸기 가능</a:t>
            </a:r>
            <a:endParaRPr lang="en-US" altLang="ko-KR" sz="1200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/>
          </a:p>
        </p:txBody>
      </p:sp>
      <p:sp>
        <p:nvSpPr>
          <p:cNvPr id="7" name="곱하기 기호 6">
            <a:extLst>
              <a:ext uri="{FF2B5EF4-FFF2-40B4-BE49-F238E27FC236}">
                <a16:creationId xmlns:a16="http://schemas.microsoft.com/office/drawing/2014/main" id="{1BB48D5A-F43A-4A7C-B4CB-16DD1AF945E0}"/>
              </a:ext>
            </a:extLst>
          </p:cNvPr>
          <p:cNvSpPr/>
          <p:nvPr/>
        </p:nvSpPr>
        <p:spPr>
          <a:xfrm>
            <a:off x="838200" y="1111455"/>
            <a:ext cx="5257800" cy="4265386"/>
          </a:xfrm>
          <a:prstGeom prst="mathMultiply">
            <a:avLst>
              <a:gd name="adj1" fmla="val 684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3ED4AB-AC92-4C84-8B7E-36F8B821FF96}"/>
              </a:ext>
            </a:extLst>
          </p:cNvPr>
          <p:cNvSpPr txBox="1"/>
          <p:nvPr/>
        </p:nvSpPr>
        <p:spPr>
          <a:xfrm>
            <a:off x="419100" y="18154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set()</a:t>
            </a:r>
            <a:r>
              <a:rPr lang="ko-KR" altLang="en-US" b="1" dirty="0"/>
              <a:t>을 이용한 방법</a:t>
            </a:r>
            <a:endParaRPr lang="en-US" altLang="ko-KR" b="1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BD84B965-B5A6-46CE-8E85-B9297BE1428B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20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확인할 단어 한 </a:t>
            </a:r>
            <a:r>
              <a:rPr lang="ko-KR" altLang="en-US" sz="2000" dirty="0" err="1"/>
              <a:t>글자씩</a:t>
            </a:r>
            <a:r>
              <a:rPr lang="ko-KR" altLang="en-US" sz="2000" dirty="0"/>
              <a:t> 확인</a:t>
            </a:r>
            <a:endParaRPr lang="en-US" altLang="ko-KR" sz="20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존재 여부에 따라 길이 변화</a:t>
            </a:r>
            <a:endParaRPr lang="en-US" altLang="ko-KR" sz="20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연산 후 남은 길이들 확인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FB8EDB-9C12-40A6-B2F6-E21AFFB34752}"/>
              </a:ext>
            </a:extLst>
          </p:cNvPr>
          <p:cNvSpPr txBox="1"/>
          <p:nvPr/>
        </p:nvSpPr>
        <p:spPr>
          <a:xfrm>
            <a:off x="5676900" y="181540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한 </a:t>
            </a:r>
            <a:r>
              <a:rPr lang="ko-KR" altLang="en-US" b="1" dirty="0" err="1"/>
              <a:t>글자씩</a:t>
            </a:r>
            <a:r>
              <a:rPr lang="ko-KR" altLang="en-US" b="1" dirty="0"/>
              <a:t> 확인 하는 방법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1907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(2)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199" y="1690688"/>
            <a:ext cx="10578737" cy="44862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lang="en-US" altLang="ko-KR" sz="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lang="en-US" altLang="ko-KR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단어의 개수 </a:t>
            </a:r>
            <a:r>
              <a:rPr lang="en-US" altLang="ko-KR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ko-KR" altLang="en-US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을 입력 받는다</a:t>
            </a:r>
            <a:endParaRPr lang="ko-KR" altLang="en-US" sz="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firstWord</a:t>
            </a:r>
            <a:r>
              <a:rPr lang="en-US" altLang="ko-K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lang="en-US" altLang="ko-KR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첫 번째 단어를 입력 받는다</a:t>
            </a:r>
            <a:endParaRPr lang="ko-KR" altLang="en-US" sz="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answer </a:t>
            </a:r>
            <a:r>
              <a:rPr lang="en-US" altLang="ko-KR" sz="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개수 확인하는 변수 초기화한다</a:t>
            </a:r>
            <a:endParaRPr lang="ko-KR" altLang="en-US" sz="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_ </a:t>
            </a:r>
            <a:r>
              <a:rPr lang="en-US" altLang="ko-KR" sz="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(n</a:t>
            </a:r>
            <a:r>
              <a:rPr lang="en-US" altLang="ko-KR" sz="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sz="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altLang="ko-KR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첫 번째 단어를 제외한 </a:t>
            </a:r>
            <a:r>
              <a:rPr lang="en-US" altLang="ko-KR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n-1</a:t>
            </a:r>
            <a:r>
              <a:rPr lang="ko-KR" altLang="en-US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개의 단어를 확인해본다</a:t>
            </a:r>
            <a:endParaRPr lang="ko-KR" altLang="en-US" sz="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compareWord</a:t>
            </a:r>
            <a:r>
              <a:rPr lang="en-US" altLang="ko-K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firstWord</a:t>
            </a:r>
            <a:r>
              <a:rPr lang="en-US" altLang="ko-K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[:] </a:t>
            </a:r>
            <a:r>
              <a:rPr lang="en-US" altLang="ko-KR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첫 번째 단어를 단어마다 확인하기 위해 저장한다</a:t>
            </a:r>
            <a:endParaRPr lang="ko-KR" altLang="en-US" sz="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checkWord</a:t>
            </a:r>
            <a:r>
              <a:rPr lang="en-US" altLang="ko-K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ko-K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altLang="ko-K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lang="en-US" altLang="ko-KR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확인할 단어를 입력 받는다 </a:t>
            </a:r>
            <a:r>
              <a:rPr lang="en-US" altLang="ko-KR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(n-1</a:t>
            </a:r>
            <a:r>
              <a:rPr lang="ko-KR" altLang="en-US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개 입력 받는다</a:t>
            </a:r>
            <a:r>
              <a:rPr lang="en-US" altLang="ko-KR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_ </a:t>
            </a:r>
            <a:r>
              <a:rPr lang="en-US" altLang="ko-KR" sz="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ko-K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checkWord</a:t>
            </a:r>
            <a:r>
              <a:rPr lang="en-US" altLang="ko-K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 : </a:t>
            </a:r>
            <a:r>
              <a:rPr lang="en-US" altLang="ko-KR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확인할 단어의 길이만큼 확인한다</a:t>
            </a:r>
            <a:endParaRPr lang="ko-KR" altLang="en-US" sz="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w </a:t>
            </a:r>
            <a:r>
              <a:rPr lang="en-US" altLang="ko-KR" sz="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checkWord.pop</a:t>
            </a:r>
            <a:r>
              <a:rPr lang="en-US" altLang="ko-K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확인할 단어의 맨 마지막 값을 </a:t>
            </a:r>
            <a:r>
              <a:rPr lang="en-US" altLang="ko-KR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ko-KR" altLang="en-US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에 할당하고</a:t>
            </a:r>
            <a:r>
              <a:rPr lang="en-US" altLang="ko-KR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i="1" dirty="0" err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checkWord</a:t>
            </a:r>
            <a:r>
              <a:rPr lang="ko-KR" altLang="en-US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에서 삭제</a:t>
            </a:r>
            <a:endParaRPr lang="ko-KR" altLang="en-US" sz="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0" indent="0">
              <a:buNone/>
            </a:pPr>
            <a: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w </a:t>
            </a:r>
            <a:r>
              <a:rPr lang="en-US" altLang="ko-KR" sz="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compareWord</a:t>
            </a:r>
            <a:r>
              <a:rPr lang="en-US" altLang="ko-K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compareWord.remove</a:t>
            </a:r>
            <a:r>
              <a:rPr lang="en-US" altLang="ko-K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(w) </a:t>
            </a:r>
            <a:r>
              <a:rPr lang="en-US" altLang="ko-KR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첫 번째 단어에 </a:t>
            </a:r>
            <a:r>
              <a:rPr lang="en-US" altLang="ko-KR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ko-KR" altLang="en-US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가 있으면</a:t>
            </a:r>
            <a:r>
              <a:rPr lang="en-US" altLang="ko-KR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, w</a:t>
            </a:r>
            <a:r>
              <a:rPr lang="ko-KR" altLang="en-US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값을 첫 번째 단어에서 삭제</a:t>
            </a:r>
            <a:endParaRPr lang="ko-KR" altLang="en-US" sz="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checkWord.append</a:t>
            </a:r>
            <a:r>
              <a:rPr lang="en-US" altLang="ko-K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(w) </a:t>
            </a:r>
            <a:r>
              <a:rPr lang="en-US" altLang="ko-KR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첫 번째 단어에 </a:t>
            </a:r>
            <a:r>
              <a:rPr lang="en-US" altLang="ko-KR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ko-KR" altLang="en-US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가 없으면</a:t>
            </a:r>
            <a:r>
              <a:rPr lang="en-US" altLang="ko-KR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i="1" dirty="0" err="1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checkWord</a:t>
            </a:r>
            <a:r>
              <a:rPr lang="ko-KR" altLang="en-US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에 추가</a:t>
            </a:r>
            <a:endParaRPr lang="ko-KR" altLang="en-US" sz="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0" indent="0">
              <a:buNone/>
            </a:pPr>
            <a: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연산 후 남은 길이들을 확인</a:t>
            </a:r>
            <a:endParaRPr lang="ko-KR" altLang="en-US" sz="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en-US" altLang="ko-KR" sz="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compareWord</a:t>
            </a:r>
            <a:r>
              <a:rPr lang="en-US" altLang="ko-K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첫 번째 단어의 남은 길이를 </a:t>
            </a:r>
            <a:r>
              <a:rPr lang="en-US" altLang="ko-KR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ko-KR" altLang="en-US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라고 한다</a:t>
            </a:r>
            <a:endParaRPr lang="ko-KR" altLang="en-US" sz="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lang="en-US" altLang="ko-KR" sz="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ko-K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checkWord</a:t>
            </a:r>
            <a:r>
              <a:rPr lang="en-US" altLang="ko-K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확인할 단어의 남은 길이를 </a:t>
            </a:r>
            <a:r>
              <a:rPr lang="en-US" altLang="ko-KR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ko-KR" altLang="en-US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라고 한다</a:t>
            </a:r>
            <a:endParaRPr lang="ko-KR" altLang="en-US" sz="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길이들이 </a:t>
            </a:r>
            <a:r>
              <a:rPr lang="en-US" altLang="ko-KR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lang="ko-KR" altLang="en-US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또는 </a:t>
            </a:r>
            <a:r>
              <a:rPr lang="en-US" altLang="ko-KR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일 경우에만 개수가 증가할 수 있다</a:t>
            </a:r>
            <a:endParaRPr lang="ko-KR" altLang="en-US" sz="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(a </a:t>
            </a:r>
            <a:r>
              <a:rPr lang="en-US" altLang="ko-KR" sz="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lang="en-US" altLang="ko-KR" sz="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(a </a:t>
            </a:r>
            <a:r>
              <a:rPr lang="en-US" altLang="ko-KR" sz="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lang="en-US" altLang="ko-KR" sz="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(a </a:t>
            </a:r>
            <a:r>
              <a:rPr lang="en-US" altLang="ko-KR" sz="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lang="en-US" altLang="ko-KR" sz="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(a </a:t>
            </a:r>
            <a:r>
              <a:rPr lang="en-US" altLang="ko-KR" sz="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lang="en-US" altLang="ko-KR" sz="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: answer </a:t>
            </a:r>
            <a:r>
              <a:rPr lang="en-US" altLang="ko-KR" sz="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endParaRPr lang="ko-KR" altLang="en-US" sz="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altLang="ko-KR" sz="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(answer) </a:t>
            </a:r>
            <a:r>
              <a:rPr lang="en-US" altLang="ko-KR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800" b="0" i="1" dirty="0">
                <a:solidFill>
                  <a:srgbClr val="5C6370"/>
                </a:solidFill>
                <a:effectLst/>
                <a:latin typeface="Consolas" panose="020B0609020204030204" pitchFamily="49" charset="0"/>
              </a:rPr>
              <a:t>정답을 출력한다</a:t>
            </a:r>
            <a:endParaRPr lang="ko-KR" altLang="en-US" sz="8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14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Solution (3)</a:t>
            </a:r>
            <a:endParaRPr lang="en-US" dirty="0"/>
          </a:p>
        </p:txBody>
      </p:sp>
      <p:sp>
        <p:nvSpPr>
          <p:cNvPr id="12" name="내용 개체 틀 4">
            <a:extLst>
              <a:ext uri="{FF2B5EF4-FFF2-40B4-BE49-F238E27FC236}">
                <a16:creationId xmlns:a16="http://schemas.microsoft.com/office/drawing/2014/main" id="{4547797C-4C4E-4D5E-A326-299F991A9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3919"/>
          </a:xfrm>
        </p:spPr>
        <p:txBody>
          <a:bodyPr/>
          <a:lstStyle/>
          <a:p>
            <a:r>
              <a:rPr lang="ko-KR" altLang="en-US" dirty="0"/>
              <a:t>길이들 확인하기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D4C1B-0C56-419C-87B8-9AC9DA1E3551}"/>
              </a:ext>
            </a:extLst>
          </p:cNvPr>
          <p:cNvSpPr txBox="1"/>
          <p:nvPr/>
        </p:nvSpPr>
        <p:spPr>
          <a:xfrm>
            <a:off x="1423853" y="2894921"/>
            <a:ext cx="14260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a = 0</a:t>
            </a:r>
          </a:p>
          <a:p>
            <a:pPr algn="ctr"/>
            <a:r>
              <a:rPr lang="en-US" altLang="ko-KR" sz="3000" dirty="0"/>
              <a:t>b = 0</a:t>
            </a:r>
          </a:p>
          <a:p>
            <a:pPr algn="ctr"/>
            <a:endParaRPr lang="en-US" altLang="ko-KR" sz="3000" dirty="0"/>
          </a:p>
          <a:p>
            <a:pPr algn="ctr"/>
            <a:r>
              <a:rPr lang="en-US" altLang="ko-KR" sz="3000" dirty="0"/>
              <a:t>GOD</a:t>
            </a:r>
          </a:p>
          <a:p>
            <a:pPr algn="ctr"/>
            <a:r>
              <a:rPr lang="en-US" altLang="ko-KR" sz="3000" dirty="0"/>
              <a:t>DOG</a:t>
            </a:r>
            <a:endParaRPr lang="ko-KR" altLang="en-US" sz="3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9714C3-D3EF-4A5B-A38D-CE0DE4CBD005}"/>
              </a:ext>
            </a:extLst>
          </p:cNvPr>
          <p:cNvSpPr txBox="1"/>
          <p:nvPr/>
        </p:nvSpPr>
        <p:spPr>
          <a:xfrm>
            <a:off x="3814355" y="2894921"/>
            <a:ext cx="14260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a = 1</a:t>
            </a:r>
          </a:p>
          <a:p>
            <a:pPr algn="ctr"/>
            <a:r>
              <a:rPr lang="en-US" altLang="ko-KR" sz="3000" dirty="0"/>
              <a:t>b = 0</a:t>
            </a:r>
          </a:p>
          <a:p>
            <a:pPr algn="ctr"/>
            <a:endParaRPr lang="en-US" altLang="ko-KR" sz="3000" dirty="0"/>
          </a:p>
          <a:p>
            <a:pPr algn="ctr"/>
            <a:r>
              <a:rPr lang="en-US" altLang="ko-KR" sz="3000" dirty="0"/>
              <a:t>GOD</a:t>
            </a:r>
          </a:p>
          <a:p>
            <a:pPr algn="ctr"/>
            <a:r>
              <a:rPr lang="en-US" altLang="ko-KR" sz="3000" dirty="0"/>
              <a:t>GD</a:t>
            </a:r>
            <a:endParaRPr lang="ko-KR" altLang="en-US" sz="3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BE9D3B-D7A2-4854-8B77-49C239978A0B}"/>
              </a:ext>
            </a:extLst>
          </p:cNvPr>
          <p:cNvSpPr txBox="1"/>
          <p:nvPr/>
        </p:nvSpPr>
        <p:spPr>
          <a:xfrm>
            <a:off x="6204857" y="2894920"/>
            <a:ext cx="14260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a = 0</a:t>
            </a:r>
          </a:p>
          <a:p>
            <a:pPr algn="ctr"/>
            <a:r>
              <a:rPr lang="en-US" altLang="ko-KR" sz="3000" dirty="0"/>
              <a:t>b = 1</a:t>
            </a:r>
          </a:p>
          <a:p>
            <a:pPr algn="ctr"/>
            <a:endParaRPr lang="en-US" altLang="ko-KR" sz="3000" dirty="0"/>
          </a:p>
          <a:p>
            <a:pPr algn="ctr"/>
            <a:r>
              <a:rPr lang="en-US" altLang="ko-KR" sz="3000" dirty="0"/>
              <a:t>GD</a:t>
            </a:r>
          </a:p>
          <a:p>
            <a:pPr algn="ctr"/>
            <a:r>
              <a:rPr lang="en-US" altLang="ko-KR" sz="3000" dirty="0"/>
              <a:t>GOD</a:t>
            </a:r>
            <a:endParaRPr lang="ko-KR" altLang="en-US" sz="3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CEC73D-0D6E-42B8-B2A0-A65497D7D0C1}"/>
              </a:ext>
            </a:extLst>
          </p:cNvPr>
          <p:cNvSpPr txBox="1"/>
          <p:nvPr/>
        </p:nvSpPr>
        <p:spPr>
          <a:xfrm>
            <a:off x="8595359" y="2894920"/>
            <a:ext cx="142602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a = 1</a:t>
            </a:r>
          </a:p>
          <a:p>
            <a:pPr algn="ctr"/>
            <a:r>
              <a:rPr lang="en-US" altLang="ko-KR" sz="3000" dirty="0"/>
              <a:t>b = 1</a:t>
            </a:r>
          </a:p>
          <a:p>
            <a:pPr algn="ctr"/>
            <a:endParaRPr lang="en-US" altLang="ko-KR" sz="3000" dirty="0"/>
          </a:p>
          <a:p>
            <a:pPr algn="ctr"/>
            <a:r>
              <a:rPr lang="en-US" altLang="ko-KR" sz="3000" dirty="0"/>
              <a:t>GK</a:t>
            </a:r>
          </a:p>
          <a:p>
            <a:pPr algn="ctr"/>
            <a:r>
              <a:rPr lang="en-US" altLang="ko-KR" sz="3000" dirty="0"/>
              <a:t>GD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212888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7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5199" y="851517"/>
            <a:ext cx="5130795" cy="14617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you have learned</a:t>
            </a:r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61E528-53B5-45C2-BA55-29E817A1FA50}"/>
              </a:ext>
            </a:extLst>
          </p:cNvPr>
          <p:cNvSpPr txBox="1"/>
          <p:nvPr/>
        </p:nvSpPr>
        <p:spPr>
          <a:xfrm>
            <a:off x="965200" y="2470248"/>
            <a:ext cx="4048344" cy="3536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400" dirty="0"/>
              <a:t>remove()</a:t>
            </a:r>
            <a:r>
              <a:rPr lang="ko-KR" altLang="en-US" sz="2400" dirty="0"/>
              <a:t>와 </a:t>
            </a:r>
            <a:r>
              <a:rPr lang="en-US" altLang="ko-KR" sz="2400" dirty="0"/>
              <a:t>pop()</a:t>
            </a:r>
            <a:r>
              <a:rPr lang="ko-KR" altLang="en-US" sz="2400" dirty="0"/>
              <a:t>의 연산</a:t>
            </a:r>
            <a:endParaRPr lang="en-US" altLang="ko-KR" sz="2400" dirty="0"/>
          </a:p>
          <a:p>
            <a:pPr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400" dirty="0"/>
              <a:t>set()</a:t>
            </a:r>
            <a:r>
              <a:rPr lang="ko-KR" altLang="en-US" sz="2400" dirty="0"/>
              <a:t> 의 연산</a:t>
            </a: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2A38935-BB53-4DF7-A56E-48DD25B68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1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4 h 5154967"/>
              <a:gd name="connsiteX37" fmla="*/ 1625714 w 6184806"/>
              <a:gd name="connsiteY37" fmla="*/ 109244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1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1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4"/>
                  <a:pt x="2445216" y="109244"/>
                </a:cubicBezTo>
                <a:cubicBezTo>
                  <a:pt x="1625714" y="109244"/>
                  <a:pt x="1625714" y="109244"/>
                  <a:pt x="1625714" y="109244"/>
                </a:cubicBezTo>
                <a:cubicBezTo>
                  <a:pt x="1572615" y="109244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8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1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책을 읽고 - 무료 사람들개 아이콘">
            <a:extLst>
              <a:ext uri="{FF2B5EF4-FFF2-40B4-BE49-F238E27FC236}">
                <a16:creationId xmlns:a16="http://schemas.microsoft.com/office/drawing/2014/main" id="{DF479090-B353-4D11-85AC-3BFF39F5E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5330" y="2105470"/>
            <a:ext cx="3217333" cy="32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13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Questions and Answers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33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510</Words>
  <Application>Microsoft Office PowerPoint</Application>
  <PresentationFormat>와이드스크린</PresentationFormat>
  <Paragraphs>79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Consolas</vt:lpstr>
      <vt:lpstr>Open Sans</vt:lpstr>
      <vt:lpstr>Office 테마</vt:lpstr>
      <vt:lpstr>비슷한 단어 Similar word</vt:lpstr>
      <vt:lpstr>비슷한 단어 Definition (1)</vt:lpstr>
      <vt:lpstr>비슷한 단어 Definition (2)</vt:lpstr>
      <vt:lpstr>비슷한 단어 Definition (3)</vt:lpstr>
      <vt:lpstr>Solution (1)</vt:lpstr>
      <vt:lpstr>Solution (2)</vt:lpstr>
      <vt:lpstr>Solution (3)</vt:lpstr>
      <vt:lpstr>What you have learned</vt:lpstr>
      <vt:lpstr>Questions and Answers</vt:lpstr>
      <vt:lpstr>Greetings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Title</dc:title>
  <dc:creator>Windows 사용자</dc:creator>
  <cp:lastModifiedBy>정 연휘</cp:lastModifiedBy>
  <cp:revision>6</cp:revision>
  <dcterms:created xsi:type="dcterms:W3CDTF">2022-03-10T05:52:56Z</dcterms:created>
  <dcterms:modified xsi:type="dcterms:W3CDTF">2022-03-17T08:20:53Z</dcterms:modified>
</cp:coreProperties>
</file>