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0868" y="-140228"/>
            <a:ext cx="18871276" cy="10721852"/>
            <a:chOff x="-250868" y="-140228"/>
            <a:chExt cx="18871276" cy="107218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0868" y="-140228"/>
              <a:ext cx="18871276" cy="107218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0744" y="2157088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7415760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63941" y="6319922"/>
            <a:ext cx="3149451" cy="44700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48254" y="3717977"/>
            <a:ext cx="4001677" cy="180991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48076" y="5163557"/>
            <a:ext cx="6453501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854009"/>
            <a:ext cx="16742854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40448" y="3489365"/>
            <a:ext cx="7804818" cy="3814005"/>
            <a:chOff x="5240448" y="3489365"/>
            <a:chExt cx="7804818" cy="38140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448" y="3489365"/>
              <a:ext cx="7804818" cy="381400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9833" y="8705166"/>
            <a:ext cx="9347724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9339" y="4819056"/>
            <a:ext cx="10099884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854009"/>
            <a:ext cx="16742854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46512" y="2610577"/>
            <a:ext cx="5396463" cy="5064560"/>
            <a:chOff x="2546512" y="2610577"/>
            <a:chExt cx="5396463" cy="50645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6512" y="2610577"/>
              <a:ext cx="5396463" cy="50645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82257" y="2610577"/>
            <a:ext cx="5396463" cy="5064560"/>
            <a:chOff x="10482257" y="2610577"/>
            <a:chExt cx="5396463" cy="5064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82257" y="2610577"/>
              <a:ext cx="5396463" cy="5064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20232" y="4520232"/>
            <a:ext cx="1245250" cy="1245250"/>
            <a:chOff x="8520232" y="4520232"/>
            <a:chExt cx="1245250" cy="12452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0232" y="4520232"/>
              <a:ext cx="1245250" cy="1245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854009"/>
            <a:ext cx="16742854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5878" y="2052775"/>
            <a:ext cx="9171975" cy="7176950"/>
            <a:chOff x="465878" y="2052775"/>
            <a:chExt cx="9171975" cy="717695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878" y="2052775"/>
              <a:ext cx="9171975" cy="71769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7853" y="5326235"/>
            <a:ext cx="1863512" cy="630031"/>
            <a:chOff x="9637853" y="5326235"/>
            <a:chExt cx="1863512" cy="6300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7853" y="5326235"/>
              <a:ext cx="1863512" cy="6300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01365" y="2814604"/>
            <a:ext cx="6171429" cy="5653291"/>
            <a:chOff x="11501365" y="2814604"/>
            <a:chExt cx="6171429" cy="5653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1365" y="2814604"/>
              <a:ext cx="6171429" cy="5653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854009"/>
            <a:ext cx="16742854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36304" y="1735644"/>
            <a:ext cx="5349737" cy="8228571"/>
            <a:chOff x="11136304" y="1735644"/>
            <a:chExt cx="5349737" cy="8228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6304" y="1735644"/>
              <a:ext cx="5349737" cy="82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6761" y="3528394"/>
            <a:ext cx="10276522" cy="4643071"/>
            <a:chOff x="436761" y="3528394"/>
            <a:chExt cx="10276522" cy="46430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761" y="3528394"/>
              <a:ext cx="10276522" cy="4643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854009"/>
            <a:ext cx="16742854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55221" y="2995398"/>
            <a:ext cx="12175272" cy="4294919"/>
            <a:chOff x="3055221" y="2995398"/>
            <a:chExt cx="12175272" cy="42949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5221" y="2995398"/>
              <a:ext cx="12175272" cy="42949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9831" y="8047369"/>
            <a:ext cx="9791801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854009"/>
            <a:ext cx="16742854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19226" y="2260876"/>
            <a:ext cx="11647263" cy="5763963"/>
            <a:chOff x="3319226" y="2260876"/>
            <a:chExt cx="11647263" cy="576396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9226" y="2260876"/>
              <a:ext cx="11647263" cy="576396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9831" y="8600604"/>
            <a:ext cx="6402918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854009"/>
            <a:ext cx="16742854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1019" y="3972207"/>
            <a:ext cx="5575536" cy="3253431"/>
            <a:chOff x="1121019" y="3972207"/>
            <a:chExt cx="5575536" cy="325343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019" y="3972207"/>
              <a:ext cx="5575536" cy="32534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50500" y="2007337"/>
            <a:ext cx="7674876" cy="7183171"/>
            <a:chOff x="8750500" y="2007337"/>
            <a:chExt cx="7674876" cy="71831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0500" y="2007337"/>
              <a:ext cx="7674876" cy="71831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09833" y="9345747"/>
            <a:ext cx="8863482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854009"/>
            <a:ext cx="16742854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34531" y="2720285"/>
            <a:ext cx="10816651" cy="4845145"/>
            <a:chOff x="3734531" y="2720285"/>
            <a:chExt cx="10816651" cy="484514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4531" y="2720285"/>
              <a:ext cx="10816651" cy="484514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9833" y="9345747"/>
            <a:ext cx="7953626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854009"/>
            <a:ext cx="16742854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73157" y="3692941"/>
            <a:ext cx="9043784" cy="3531140"/>
            <a:chOff x="8473157" y="3692941"/>
            <a:chExt cx="9043784" cy="35311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3157" y="3692941"/>
              <a:ext cx="9043784" cy="35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3803" y="3967668"/>
            <a:ext cx="6171429" cy="3256413"/>
            <a:chOff x="1383803" y="3967668"/>
            <a:chExt cx="6171429" cy="32564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3803" y="3967668"/>
              <a:ext cx="6171429" cy="325641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09833" y="8705166"/>
            <a:ext cx="7953626" cy="647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2022-01-19T22:14:28Z</dcterms:created>
  <dcterms:modified xsi:type="dcterms:W3CDTF">2022-01-19T22:14:28Z</dcterms:modified>
</cp:coreProperties>
</file>