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60" d="100"/>
          <a:sy n="160" d="100"/>
        </p:scale>
        <p:origin x="1272" y="-7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7FE-CCDF-4112-B615-204F80E9EDD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12BE-F86F-4F77-9BD9-B2B62FACB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7FE-CCDF-4112-B615-204F80E9EDD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12BE-F86F-4F77-9BD9-B2B62FACB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7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7FE-CCDF-4112-B615-204F80E9EDD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12BE-F86F-4F77-9BD9-B2B62FACB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2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7FE-CCDF-4112-B615-204F80E9EDD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12BE-F86F-4F77-9BD9-B2B62FACB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6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7FE-CCDF-4112-B615-204F80E9EDD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12BE-F86F-4F77-9BD9-B2B62FACB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43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7FE-CCDF-4112-B615-204F80E9EDD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12BE-F86F-4F77-9BD9-B2B62FACB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7FE-CCDF-4112-B615-204F80E9EDD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12BE-F86F-4F77-9BD9-B2B62FACB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1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7FE-CCDF-4112-B615-204F80E9EDD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12BE-F86F-4F77-9BD9-B2B62FACB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91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7FE-CCDF-4112-B615-204F80E9EDD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12BE-F86F-4F77-9BD9-B2B62FACB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9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7FE-CCDF-4112-B615-204F80E9EDD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12BE-F86F-4F77-9BD9-B2B62FACB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92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77FE-CCDF-4112-B615-204F80E9EDD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12BE-F86F-4F77-9BD9-B2B62FACB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077FE-CCDF-4112-B615-204F80E9EDD3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12BE-F86F-4F77-9BD9-B2B62FACB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72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8" y="0"/>
            <a:ext cx="5885223" cy="12192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6388" y="0"/>
            <a:ext cx="5885223" cy="23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6387" y="251012"/>
            <a:ext cx="5885223" cy="294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41506" y="53788"/>
            <a:ext cx="1255059" cy="197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14165" y="53788"/>
            <a:ext cx="2205318" cy="197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6386" y="3197412"/>
            <a:ext cx="5885224" cy="1703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6386" y="4900706"/>
            <a:ext cx="5885224" cy="5115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37130" y="5886823"/>
            <a:ext cx="4434541" cy="3747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6385" y="10016565"/>
            <a:ext cx="5885225" cy="183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6385" y="11851341"/>
            <a:ext cx="5885225" cy="34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87718" y="3197412"/>
            <a:ext cx="1679388" cy="1703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81835" y="5199529"/>
            <a:ext cx="1667436" cy="573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56329" y="10255624"/>
            <a:ext cx="1990165" cy="639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67106" y="3197412"/>
            <a:ext cx="1368612" cy="1703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29741" y="3197412"/>
            <a:ext cx="1589742" cy="1703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42635" y="-23906"/>
            <a:ext cx="1547906" cy="2749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Class=“header”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81482" y="1323789"/>
            <a:ext cx="1547906" cy="2749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Class=“banner”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503092" y="3774141"/>
            <a:ext cx="1547906" cy="2749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 smtClean="0">
                <a:solidFill>
                  <a:srgbClr val="FF0000"/>
                </a:solidFill>
              </a:rPr>
              <a:t>Class=“</a:t>
            </a:r>
            <a:r>
              <a:rPr lang="en-US" altLang="ko-KR" sz="1500" dirty="0" err="1" smtClean="0">
                <a:solidFill>
                  <a:srgbClr val="FF0000"/>
                </a:solidFill>
              </a:rPr>
              <a:t>hpb</a:t>
            </a:r>
            <a:r>
              <a:rPr lang="en-US" altLang="ko-KR" sz="1500" dirty="0" smtClean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503092" y="6096000"/>
            <a:ext cx="1547906" cy="2749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 smtClean="0">
                <a:solidFill>
                  <a:srgbClr val="FF0000"/>
                </a:solidFill>
              </a:rPr>
              <a:t>Class=“Portfolio”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66191" y="11884211"/>
            <a:ext cx="1547906" cy="2749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 smtClean="0">
                <a:solidFill>
                  <a:srgbClr val="FF0000"/>
                </a:solidFill>
              </a:rPr>
              <a:t>Class=“Footer”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60215" y="10757647"/>
            <a:ext cx="1547906" cy="2749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dirty="0" smtClean="0">
                <a:solidFill>
                  <a:srgbClr val="FF0000"/>
                </a:solidFill>
              </a:rPr>
              <a:t>Class=“Contact”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456329" y="11884211"/>
            <a:ext cx="1792942" cy="274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456329" y="10933953"/>
            <a:ext cx="2097742" cy="301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67106" y="11222318"/>
            <a:ext cx="1320800" cy="246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41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25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2020-06-09T00:19:07Z</dcterms:created>
  <dcterms:modified xsi:type="dcterms:W3CDTF">2020-06-09T00:31:30Z</dcterms:modified>
</cp:coreProperties>
</file>