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68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471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051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08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105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59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37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213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561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087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58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1F48-31AF-4E85-90FD-E3ECD49AB9CB}" type="datetimeFigureOut">
              <a:rPr lang="ko-KR" altLang="en-US" smtClean="0"/>
              <a:pPr/>
              <a:t>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AB95-D93E-4873-A228-3D2BF90AA9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942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계산수학 최종발표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Scheduler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2015270033</a:t>
            </a:r>
          </a:p>
          <a:p>
            <a:r>
              <a:rPr lang="ko-KR" altLang="en-US" dirty="0" err="1" smtClean="0"/>
              <a:t>정아</a:t>
            </a:r>
            <a:r>
              <a:rPr lang="ko-KR" altLang="en-US" dirty="0" err="1"/>
              <a:t>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667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 descr="vvvv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0528" y="188640"/>
            <a:ext cx="3439969" cy="28083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560" y="1052736"/>
            <a:ext cx="1800200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 descr="vvvvvvvvv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67744" y="1484784"/>
            <a:ext cx="6551983" cy="4525963"/>
          </a:xfrm>
        </p:spPr>
      </p:pic>
      <p:sp>
        <p:nvSpPr>
          <p:cNvPr id="8" name="TextBox 7"/>
          <p:cNvSpPr txBox="1"/>
          <p:nvPr/>
        </p:nvSpPr>
        <p:spPr>
          <a:xfrm>
            <a:off x="3419872" y="260648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Dday</a:t>
            </a:r>
            <a:r>
              <a:rPr lang="ko-KR" altLang="en-US" dirty="0" smtClean="0">
                <a:solidFill>
                  <a:schemeClr val="bg1"/>
                </a:solidFill>
              </a:rPr>
              <a:t>날짜와 그 해당기념일 이름을 데이터 베이스에 저장하고 지우는 </a:t>
            </a:r>
            <a:r>
              <a:rPr lang="ko-KR" altLang="en-US" dirty="0" err="1" smtClean="0">
                <a:solidFill>
                  <a:schemeClr val="bg1"/>
                </a:solidFill>
              </a:rPr>
              <a:t>함수등</a:t>
            </a:r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r>
              <a:rPr lang="ko-KR" altLang="en-US" dirty="0" smtClean="0">
                <a:solidFill>
                  <a:schemeClr val="bg1"/>
                </a:solidFill>
              </a:rPr>
              <a:t>데이터를 관리하는 클래스이다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1903712" cy="3384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vvvv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0528" y="188640"/>
            <a:ext cx="3439969" cy="2808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560" y="620688"/>
            <a:ext cx="1512168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32656"/>
            <a:ext cx="5472113" cy="568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2177092" cy="35283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7504" y="3501008"/>
            <a:ext cx="2304256" cy="36004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6096" y="476672"/>
            <a:ext cx="3096344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Listview</a:t>
            </a:r>
            <a:r>
              <a:rPr lang="ko-KR" altLang="en-US" dirty="0" smtClean="0">
                <a:solidFill>
                  <a:schemeClr val="bg1"/>
                </a:solidFill>
              </a:rPr>
              <a:t>에서 한칸에 해당하는 아이템에 대한 레이아웃 지정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데이터 </a:t>
            </a:r>
            <a:r>
              <a:rPr lang="ko-KR" altLang="en-US" dirty="0" err="1" smtClean="0">
                <a:solidFill>
                  <a:schemeClr val="bg1"/>
                </a:solidFill>
              </a:rPr>
              <a:t>출력등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7396867">
            <a:off x="5777020" y="2872071"/>
            <a:ext cx="1090069" cy="307514"/>
          </a:xfrm>
          <a:prstGeom prst="rightArrow">
            <a:avLst>
              <a:gd name="adj1" fmla="val 43748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8184" y="1916832"/>
            <a:ext cx="2088232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Textview</a:t>
            </a:r>
            <a:r>
              <a:rPr lang="en-US" altLang="ko-KR" dirty="0" smtClean="0">
                <a:solidFill>
                  <a:schemeClr val="bg1"/>
                </a:solidFill>
              </a:rPr>
              <a:t>, checkbox </a:t>
            </a:r>
            <a:r>
              <a:rPr lang="ko-KR" altLang="en-US" dirty="0" smtClean="0">
                <a:solidFill>
                  <a:schemeClr val="bg1"/>
                </a:solidFill>
              </a:rPr>
              <a:t>지정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4725144"/>
            <a:ext cx="2376264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Checkbox </a:t>
            </a:r>
            <a:r>
              <a:rPr lang="ko-KR" altLang="en-US" dirty="0" err="1" smtClean="0">
                <a:solidFill>
                  <a:schemeClr val="bg1"/>
                </a:solidFill>
              </a:rPr>
              <a:t>클릭시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ischecked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함수 이용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vvvv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52536" y="404664"/>
            <a:ext cx="3070860" cy="25069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536" y="1700808"/>
            <a:ext cx="1008112" cy="2880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476672"/>
            <a:ext cx="488473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5536" y="4365104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객체를 </a:t>
            </a:r>
            <a:r>
              <a:rPr lang="en-US" altLang="ko-KR" dirty="0" err="1" smtClean="0">
                <a:solidFill>
                  <a:schemeClr val="bg1"/>
                </a:solidFill>
              </a:rPr>
              <a:t>serializable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해서 일련의 순서대로 사용할 수 있어 데이터베이스의 데이터를 관리하기 편하게 만들어 놓는다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vvvv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4536504" cy="3703498"/>
          </a:xfrm>
          <a:prstGeom prst="rect">
            <a:avLst/>
          </a:prstGeom>
        </p:spPr>
      </p:pic>
      <p:pic>
        <p:nvPicPr>
          <p:cNvPr id="5" name="그림 4" descr="gggg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04664"/>
            <a:ext cx="2637107" cy="46805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7624" y="836712"/>
            <a:ext cx="2232248" cy="2880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7624" y="1412776"/>
            <a:ext cx="2520280" cy="10801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7624" y="1124744"/>
            <a:ext cx="223224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564904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7624" y="3068960"/>
            <a:ext cx="2232248" cy="1008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140968"/>
            <a:ext cx="2177092" cy="3528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2" y="450912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체크박스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Dday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이벤트이름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7736" y="52292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체크박스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할일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주요기능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매일 </a:t>
            </a:r>
            <a:r>
              <a:rPr lang="ko-KR" altLang="en-US" dirty="0" err="1" smtClean="0">
                <a:solidFill>
                  <a:schemeClr val="bg1"/>
                </a:solidFill>
              </a:rPr>
              <a:t>할일을</a:t>
            </a:r>
            <a:r>
              <a:rPr lang="ko-KR" altLang="en-US" dirty="0" smtClean="0">
                <a:solidFill>
                  <a:schemeClr val="bg1"/>
                </a:solidFill>
              </a:rPr>
              <a:t> 입력</a:t>
            </a:r>
            <a:r>
              <a:rPr lang="en-US" altLang="ko-KR" dirty="0" smtClean="0">
                <a:solidFill>
                  <a:schemeClr val="bg1"/>
                </a:solidFill>
              </a:rPr>
              <a:t>(ex: </a:t>
            </a:r>
            <a:r>
              <a:rPr lang="ko-KR" altLang="en-US" dirty="0" smtClean="0">
                <a:solidFill>
                  <a:schemeClr val="bg1"/>
                </a:solidFill>
              </a:rPr>
              <a:t>계산수학과제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빨래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Dday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기념일 입력</a:t>
            </a:r>
            <a:r>
              <a:rPr lang="en-US" altLang="ko-KR" dirty="0" smtClean="0">
                <a:solidFill>
                  <a:schemeClr val="bg1"/>
                </a:solidFill>
              </a:rPr>
              <a:t>(ex: </a:t>
            </a:r>
            <a:r>
              <a:rPr lang="ko-KR" altLang="en-US" dirty="0" smtClean="0">
                <a:solidFill>
                  <a:schemeClr val="bg1"/>
                </a:solidFill>
              </a:rPr>
              <a:t>수능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중간고사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2458617" cy="4370875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 rot="20891889">
            <a:off x="3496980" y="3248270"/>
            <a:ext cx="2304256" cy="288032"/>
          </a:xfrm>
          <a:prstGeom prst="leftArrow">
            <a:avLst>
              <a:gd name="adj1" fmla="val 24633"/>
              <a:gd name="adj2" fmla="val 50000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rot="20891889">
            <a:off x="3496978" y="4589752"/>
            <a:ext cx="2304256" cy="288032"/>
          </a:xfrm>
          <a:prstGeom prst="leftArrow">
            <a:avLst>
              <a:gd name="adj1" fmla="val 43658"/>
              <a:gd name="adj2" fmla="val 50000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06335" y="3015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Dday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433281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매일할일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입력기능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1/2 액자 10"/>
          <p:cNvSpPr/>
          <p:nvPr/>
        </p:nvSpPr>
        <p:spPr>
          <a:xfrm rot="17124527" flipV="1">
            <a:off x="2621267" y="3352109"/>
            <a:ext cx="307152" cy="22042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1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32654"/>
            <a:ext cx="2551784" cy="4536505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1880108">
            <a:off x="3687652" y="5020136"/>
            <a:ext cx="1584176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2655"/>
            <a:ext cx="2551784" cy="4536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4664"/>
            <a:ext cx="2576885" cy="45811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2458617" cy="437087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6672"/>
            <a:ext cx="2545854" cy="4525963"/>
          </a:xfrm>
        </p:spPr>
      </p:pic>
      <p:sp>
        <p:nvSpPr>
          <p:cNvPr id="10" name="1/2 액자 9"/>
          <p:cNvSpPr/>
          <p:nvPr/>
        </p:nvSpPr>
        <p:spPr>
          <a:xfrm rot="17124527" flipV="1">
            <a:off x="1829179" y="903838"/>
            <a:ext cx="307152" cy="22042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9674"/>
            <a:ext cx="2738903" cy="4869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72"/>
            <a:ext cx="2738903" cy="4869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8112"/>
            <a:ext cx="2819912" cy="5013176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 rot="13139490">
            <a:off x="157543" y="1814264"/>
            <a:ext cx="697038" cy="245065"/>
          </a:xfrm>
          <a:prstGeom prst="leftArrow">
            <a:avLst>
              <a:gd name="adj1" fmla="val 50000"/>
              <a:gd name="adj2" fmla="val 60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 rot="7557399">
            <a:off x="2642630" y="5502371"/>
            <a:ext cx="697038" cy="392171"/>
          </a:xfrm>
          <a:prstGeom prst="leftArrow">
            <a:avLst>
              <a:gd name="adj1" fmla="val 43857"/>
              <a:gd name="adj2" fmla="val 50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93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화살표 5"/>
          <p:cNvSpPr/>
          <p:nvPr/>
        </p:nvSpPr>
        <p:spPr>
          <a:xfrm rot="4054899">
            <a:off x="505213" y="4926018"/>
            <a:ext cx="697038" cy="392171"/>
          </a:xfrm>
          <a:prstGeom prst="leftArrow">
            <a:avLst>
              <a:gd name="adj1" fmla="val 43857"/>
              <a:gd name="adj2" fmla="val 50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hh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404664"/>
            <a:ext cx="3025140" cy="5113020"/>
          </a:xfrm>
          <a:prstGeom prst="rect">
            <a:avLst/>
          </a:prstGeom>
        </p:spPr>
      </p:pic>
      <p:pic>
        <p:nvPicPr>
          <p:cNvPr id="8" name="그림 7" descr="ggggg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476672"/>
            <a:ext cx="2637107" cy="46805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2448272" cy="4352484"/>
          </a:xfrm>
          <a:prstGeom prst="rect">
            <a:avLst/>
          </a:prstGeom>
        </p:spPr>
      </p:pic>
      <p:sp>
        <p:nvSpPr>
          <p:cNvPr id="10" name="1/2 액자 9"/>
          <p:cNvSpPr/>
          <p:nvPr/>
        </p:nvSpPr>
        <p:spPr>
          <a:xfrm rot="17124527" flipV="1">
            <a:off x="1541146" y="1839941"/>
            <a:ext cx="307152" cy="22042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내용 개체 틀 3" descr="제목 없음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51520" y="332656"/>
            <a:ext cx="2806685" cy="4525963"/>
          </a:xfrm>
        </p:spPr>
      </p:pic>
    </p:spTree>
    <p:extLst>
      <p:ext uri="{BB962C8B-B14F-4D97-AF65-F5344CB8AC3E}">
        <p14:creationId xmlns="" xmlns:p14="http://schemas.microsoft.com/office/powerpoint/2010/main" val="34338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ggggg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60648"/>
            <a:ext cx="2550026" cy="4525963"/>
          </a:xfrm>
        </p:spPr>
      </p:pic>
      <p:pic>
        <p:nvPicPr>
          <p:cNvPr id="5" name="그림 4" descr="tttt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332656"/>
            <a:ext cx="2887980" cy="5204460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1590197">
            <a:off x="5702998" y="5004079"/>
            <a:ext cx="697038" cy="392171"/>
          </a:xfrm>
          <a:prstGeom prst="leftArrow">
            <a:avLst>
              <a:gd name="adj1" fmla="val 43857"/>
              <a:gd name="adj2" fmla="val 50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djdjdjdj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32656"/>
            <a:ext cx="2670633" cy="4708024"/>
          </a:xfrm>
          <a:prstGeom prst="rect">
            <a:avLst/>
          </a:prstGeom>
        </p:spPr>
      </p:pic>
      <p:sp>
        <p:nvSpPr>
          <p:cNvPr id="8" name="1/2 액자 7"/>
          <p:cNvSpPr/>
          <p:nvPr/>
        </p:nvSpPr>
        <p:spPr>
          <a:xfrm rot="17124527" flipV="1">
            <a:off x="2909299" y="1551909"/>
            <a:ext cx="307152" cy="22042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vvvv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3439969" cy="280831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2448272" cy="43524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9592" y="2132856"/>
            <a:ext cx="194421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340768"/>
            <a:ext cx="71501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 rot="9847614">
            <a:off x="6254011" y="2747558"/>
            <a:ext cx="851978" cy="3076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2132856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D-day </a:t>
            </a:r>
            <a:r>
              <a:rPr lang="ko-KR" altLang="en-US" sz="1400" dirty="0" smtClean="0"/>
              <a:t>버튼을 누르면 </a:t>
            </a:r>
            <a:r>
              <a:rPr lang="en-US" altLang="ko-KR" sz="1400" dirty="0" err="1" smtClean="0"/>
              <a:t>DayList</a:t>
            </a:r>
            <a:r>
              <a:rPr lang="en-US" altLang="ko-KR" sz="1400" dirty="0" smtClean="0"/>
              <a:t> class</a:t>
            </a:r>
            <a:r>
              <a:rPr lang="ko-KR" altLang="en-US" sz="1400" dirty="0" smtClean="0"/>
              <a:t>로 넘어가는 코드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544522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날짜를 클릭하면 그 날짜에 해당하는 </a:t>
            </a:r>
            <a:r>
              <a:rPr lang="en-US" altLang="ko-KR" dirty="0" err="1" smtClean="0">
                <a:solidFill>
                  <a:schemeClr val="bg1"/>
                </a:solidFill>
              </a:rPr>
              <a:t>ToDoList</a:t>
            </a:r>
            <a:r>
              <a:rPr lang="en-US" altLang="ko-KR" dirty="0" smtClean="0">
                <a:solidFill>
                  <a:schemeClr val="bg1"/>
                </a:solidFill>
              </a:rPr>
              <a:t> class</a:t>
            </a:r>
            <a:r>
              <a:rPr lang="ko-KR" altLang="en-US" dirty="0" smtClean="0">
                <a:solidFill>
                  <a:schemeClr val="bg1"/>
                </a:solidFill>
              </a:rPr>
              <a:t>로 넘어가는 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0442103">
            <a:off x="3811084" y="4809605"/>
            <a:ext cx="1008112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1/2 액자 17"/>
          <p:cNvSpPr/>
          <p:nvPr/>
        </p:nvSpPr>
        <p:spPr>
          <a:xfrm rot="17124527" flipV="1">
            <a:off x="1757171" y="3424117"/>
            <a:ext cx="307152" cy="22042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/>
          <p:cNvSpPr/>
          <p:nvPr/>
        </p:nvSpPr>
        <p:spPr>
          <a:xfrm rot="12184512">
            <a:off x="1356982" y="4543436"/>
            <a:ext cx="210263" cy="172239"/>
          </a:xfrm>
          <a:prstGeom prst="halfFrame">
            <a:avLst>
              <a:gd name="adj1" fmla="val 10657"/>
              <a:gd name="adj2" fmla="val 106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zhemzh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548680"/>
            <a:ext cx="5081922" cy="4896544"/>
          </a:xfrm>
          <a:solidFill>
            <a:schemeClr val="accent3">
              <a:alpha val="99000"/>
            </a:schemeClr>
          </a:solidFill>
        </p:spPr>
      </p:pic>
      <p:pic>
        <p:nvPicPr>
          <p:cNvPr id="4" name="내용 개체 틀 3" descr="vvvv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88640"/>
            <a:ext cx="3439969" cy="2808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552" y="1268760"/>
            <a:ext cx="1224136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2551784" cy="4536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3720" y="260648"/>
            <a:ext cx="2520280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버튼클릭시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DdayList_plus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넘어가는 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4797152"/>
            <a:ext cx="266429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DdayList_plus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에서 추가한 정보를 받아서 </a:t>
            </a:r>
            <a:r>
              <a:rPr lang="en-US" altLang="ko-KR" dirty="0" err="1" smtClean="0">
                <a:solidFill>
                  <a:schemeClr val="bg1"/>
                </a:solidFill>
              </a:rPr>
              <a:t>listview</a:t>
            </a:r>
            <a:r>
              <a:rPr lang="ko-KR" altLang="en-US" dirty="0" smtClean="0">
                <a:solidFill>
                  <a:schemeClr val="bg1"/>
                </a:solidFill>
              </a:rPr>
              <a:t>로 띄우는 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cccc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3808" y="188640"/>
            <a:ext cx="7648877" cy="4525963"/>
          </a:xfrm>
        </p:spPr>
      </p:pic>
      <p:pic>
        <p:nvPicPr>
          <p:cNvPr id="4" name="내용 개체 틀 3" descr="vvvv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188640"/>
            <a:ext cx="3439969" cy="28083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560" y="1484784"/>
            <a:ext cx="1368152" cy="2160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68960"/>
            <a:ext cx="2551784" cy="45365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2114550"/>
            <a:ext cx="66675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83760" y="476672"/>
            <a:ext cx="21602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datePicker</a:t>
            </a:r>
            <a:r>
              <a:rPr lang="ko-KR" altLang="en-US" dirty="0" smtClean="0">
                <a:solidFill>
                  <a:schemeClr val="bg1"/>
                </a:solidFill>
              </a:rPr>
              <a:t>로 선택한 날짜를 받는다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8144" y="170080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 </a:t>
            </a:r>
            <a:r>
              <a:rPr lang="ko-KR" altLang="en-US" dirty="0" err="1" smtClean="0"/>
              <a:t>버튼클릭시</a:t>
            </a:r>
            <a:endParaRPr lang="en-US" altLang="ko-KR" dirty="0" smtClean="0"/>
          </a:p>
          <a:p>
            <a:r>
              <a:rPr lang="ko-KR" altLang="en-US" dirty="0" smtClean="0"/>
              <a:t>취소버튼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357301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D-day</a:t>
            </a:r>
            <a:r>
              <a:rPr lang="ko-KR" altLang="en-US" dirty="0" smtClean="0"/>
              <a:t>의 넣을 숫자를</a:t>
            </a:r>
            <a:endParaRPr lang="en-US" altLang="ko-KR" dirty="0" smtClean="0"/>
          </a:p>
          <a:p>
            <a:r>
              <a:rPr lang="ko-KR" altLang="en-US" dirty="0" smtClean="0"/>
              <a:t>현재 날짜와 </a:t>
            </a:r>
            <a:r>
              <a:rPr lang="en-US" altLang="ko-KR" dirty="0" err="1" smtClean="0"/>
              <a:t>dday</a:t>
            </a:r>
            <a:r>
              <a:rPr lang="ko-KR" altLang="en-US" dirty="0" smtClean="0"/>
              <a:t>날짜를 이용해서 계산한다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148</Words>
  <Application>Microsoft Office PowerPoint</Application>
  <PresentationFormat>화면 슬라이드 쇼(4:3)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계산수학 최종발표 Scheduler</vt:lpstr>
      <vt:lpstr>주요기능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계산수학 최종발표</dc:title>
  <dc:creator>SHIN</dc:creator>
  <cp:lastModifiedBy>정아연</cp:lastModifiedBy>
  <cp:revision>7</cp:revision>
  <dcterms:created xsi:type="dcterms:W3CDTF">2017-06-22T11:37:29Z</dcterms:created>
  <dcterms:modified xsi:type="dcterms:W3CDTF">2017-06-23T04:24:40Z</dcterms:modified>
</cp:coreProperties>
</file>