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AEE8F9-F9C1-4BE0-84BD-9319365BB383}" type="datetimeFigureOut">
              <a:rPr lang="ko-KR" altLang="en-US" smtClean="0"/>
              <a:pPr/>
              <a:t>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38F07F-A565-4669-B0C1-28E1ED144C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계산수학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자바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2015270033 </a:t>
            </a:r>
            <a:r>
              <a:rPr lang="ko-KR" altLang="en-US" dirty="0" err="1" smtClean="0"/>
              <a:t>정아연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096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기본 </a:t>
            </a:r>
            <a:r>
              <a:rPr lang="ko-KR" altLang="en-US" sz="1800" dirty="0" err="1" smtClean="0"/>
              <a:t>안드로이드에</a:t>
            </a:r>
            <a:r>
              <a:rPr lang="ko-KR" altLang="en-US" sz="1800" dirty="0" smtClean="0"/>
              <a:t> 내장된 프로그램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CLASS</a:t>
            </a:r>
            <a:endParaRPr lang="ko-KR" altLang="en-US" dirty="0" smtClean="0"/>
          </a:p>
          <a:p>
            <a:r>
              <a:rPr lang="en-US" altLang="ko-KR" dirty="0" err="1" smtClean="0"/>
              <a:t>SQLiteOpenHelper</a:t>
            </a:r>
            <a:r>
              <a:rPr lang="en-US" altLang="ko-KR" dirty="0" smtClean="0"/>
              <a:t> Class - </a:t>
            </a:r>
            <a:r>
              <a:rPr lang="ko-KR" altLang="en-US" dirty="0" smtClean="0"/>
              <a:t>사전 작업을 해주는 도우미 객체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SQLiteDatabase</a:t>
            </a:r>
            <a:r>
              <a:rPr lang="en-US" altLang="ko-KR" dirty="0" smtClean="0"/>
              <a:t> Class -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 (db</a:t>
            </a:r>
            <a:r>
              <a:rPr lang="ko-KR" altLang="en-US" dirty="0" smtClean="0"/>
              <a:t>자체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3081464" cy="517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79" y="620688"/>
            <a:ext cx="253991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620688"/>
            <a:ext cx="2520280" cy="441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368617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92730" y="1470342"/>
            <a:ext cx="3558540" cy="4434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3558540" cy="4434840"/>
          </a:xfrm>
        </p:spPr>
      </p:pic>
      <p:cxnSp>
        <p:nvCxnSpPr>
          <p:cNvPr id="6" name="직선 화살표 연결선 5"/>
          <p:cNvCxnSpPr/>
          <p:nvPr/>
        </p:nvCxnSpPr>
        <p:spPr>
          <a:xfrm flipV="1">
            <a:off x="4355976" y="2132856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355976" y="2852936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835696" y="2060848"/>
            <a:ext cx="648072" cy="504056"/>
            <a:chOff x="1835696" y="2060848"/>
            <a:chExt cx="648072" cy="504056"/>
          </a:xfrm>
        </p:grpSpPr>
        <p:sp>
          <p:nvSpPr>
            <p:cNvPr id="10" name="직사각형 9"/>
            <p:cNvSpPr/>
            <p:nvPr/>
          </p:nvSpPr>
          <p:spPr>
            <a:xfrm>
              <a:off x="1835696" y="2060848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35696" y="2348880"/>
              <a:ext cx="648072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중간고사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2120" y="19888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할일 </a:t>
            </a:r>
            <a:r>
              <a:rPr lang="en-US" altLang="ko-KR" dirty="0" smtClean="0"/>
              <a:t>(to do list 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기념일</a:t>
            </a:r>
            <a:r>
              <a:rPr lang="en-US" altLang="ko-KR" dirty="0" smtClean="0"/>
              <a:t>(d-day)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5796136" y="3789040"/>
            <a:ext cx="93610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64088" y="47971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SQLITE database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5157192"/>
            <a:ext cx="522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안드로이드에</a:t>
            </a:r>
            <a:r>
              <a:rPr lang="ko-KR" altLang="en-US" sz="1600" dirty="0" smtClean="0"/>
              <a:t> 포함된 데이터를 서버 </a:t>
            </a:r>
            <a:r>
              <a:rPr lang="ko-KR" altLang="en-US" sz="1600" dirty="0" err="1" smtClean="0"/>
              <a:t>필요없이</a:t>
            </a:r>
            <a:r>
              <a:rPr lang="ko-KR" altLang="en-US" sz="1600" dirty="0" smtClean="0"/>
              <a:t> 관리한다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55172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 , delete , update…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3558540" cy="4434840"/>
          </a:xfrm>
        </p:spPr>
      </p:pic>
      <p:pic>
        <p:nvPicPr>
          <p:cNvPr id="5" name="그림 4" descr="제목 없음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484784"/>
            <a:ext cx="3442981" cy="429082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60032" y="256490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860032" y="306896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32040" y="350100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2204864"/>
            <a:ext cx="122413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 클릭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48264" y="4941168"/>
            <a:ext cx="79208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08304" y="4581128"/>
            <a:ext cx="720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35696" y="2060848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5696" y="2348880"/>
            <a:ext cx="648072" cy="2160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중간고사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3825240" cy="4434840"/>
          </a:xfrm>
        </p:spPr>
      </p:pic>
      <p:pic>
        <p:nvPicPr>
          <p:cNvPr id="5" name="그림 4" descr="제목 없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484784"/>
            <a:ext cx="3558540" cy="4434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15567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2015/02/12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196752"/>
            <a:ext cx="144016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기념일 클릭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3825240" cy="4434840"/>
          </a:xfrm>
        </p:spPr>
      </p:pic>
      <p:pic>
        <p:nvPicPr>
          <p:cNvPr id="5" name="그림 4" descr="제목 없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268760"/>
            <a:ext cx="355854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현재진행상황</a:t>
            </a:r>
            <a:endParaRPr lang="ko-KR" altLang="en-US" dirty="0"/>
          </a:p>
        </p:txBody>
      </p:sp>
      <p:pic>
        <p:nvPicPr>
          <p:cNvPr id="4" name="내용 개체 틀 3" descr="ddd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1" y="1556792"/>
            <a:ext cx="2957471" cy="1656184"/>
          </a:xfrm>
        </p:spPr>
      </p:pic>
      <p:pic>
        <p:nvPicPr>
          <p:cNvPr id="5" name="내용 개체 틀 3" descr="제목 없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356992"/>
            <a:ext cx="1247355" cy="1554520"/>
          </a:xfrm>
          <a:prstGeom prst="rect">
            <a:avLst/>
          </a:prstGeom>
        </p:spPr>
      </p:pic>
      <p:pic>
        <p:nvPicPr>
          <p:cNvPr id="6" name="그림 5" descr="제목 없음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3356992"/>
            <a:ext cx="1247356" cy="1554520"/>
          </a:xfrm>
          <a:prstGeom prst="rect">
            <a:avLst/>
          </a:prstGeom>
        </p:spPr>
      </p:pic>
      <p:pic>
        <p:nvPicPr>
          <p:cNvPr id="7" name="내용 개체 틀 3" descr="제목 없음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356992"/>
            <a:ext cx="1402950" cy="1626528"/>
          </a:xfrm>
          <a:prstGeom prst="rect">
            <a:avLst/>
          </a:prstGeom>
        </p:spPr>
      </p:pic>
      <p:pic>
        <p:nvPicPr>
          <p:cNvPr id="8" name="그림 7" descr="제목 없음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3356992"/>
            <a:ext cx="1290906" cy="1608796"/>
          </a:xfrm>
          <a:prstGeom prst="rect">
            <a:avLst/>
          </a:prstGeom>
        </p:spPr>
      </p:pic>
      <p:pic>
        <p:nvPicPr>
          <p:cNvPr id="9" name="그림 8" descr="제목 없음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60032" y="3356992"/>
            <a:ext cx="142069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2200652" cy="2551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134076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ListView</a:t>
            </a:r>
            <a:r>
              <a:rPr lang="ko-KR" altLang="en-US" dirty="0" smtClean="0"/>
              <a:t>가 표시될 위치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d_day_main.layout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에 </a:t>
            </a:r>
            <a:r>
              <a:rPr lang="en-US" altLang="ko-KR" dirty="0" err="1" smtClean="0">
                <a:sym typeface="Wingdings" pitchFamily="2" charset="2"/>
              </a:rPr>
              <a:t>listview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추가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아이템에 대한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03848" y="2852936"/>
            <a:ext cx="439248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dateName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dayNumber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3717032"/>
            <a:ext cx="5976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아이템 데이터에 대한 클래스 정의</a:t>
            </a:r>
            <a:endParaRPr lang="en-US" altLang="ko-KR" dirty="0" smtClean="0"/>
          </a:p>
          <a:p>
            <a:r>
              <a:rPr lang="en-US" altLang="ko-KR" dirty="0" smtClean="0"/>
              <a:t>(class </a:t>
            </a:r>
            <a:r>
              <a:rPr lang="en-US" altLang="ko-KR" dirty="0" err="1" smtClean="0"/>
              <a:t>ListViewItem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Adapter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en-US" altLang="ko-KR" dirty="0" smtClean="0"/>
              <a:t>(class </a:t>
            </a:r>
            <a:r>
              <a:rPr lang="en-US" altLang="ko-KR" dirty="0" err="1" smtClean="0"/>
              <a:t>ListViewAdapter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Adapter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 이벤트 처리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6947371" cy="372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636912"/>
            <a:ext cx="7200800" cy="378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 flipH="1">
            <a:off x="2627784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83768" y="46531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456296" cy="509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1364</TotalTime>
  <Words>119</Words>
  <Application>Microsoft Office PowerPoint</Application>
  <PresentationFormat>화면 슬라이드 쇼(4:3)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계산수학-자바 프로젝트</vt:lpstr>
      <vt:lpstr>슬라이드 2</vt:lpstr>
      <vt:lpstr>슬라이드 3</vt:lpstr>
      <vt:lpstr>슬라이드 4</vt:lpstr>
      <vt:lpstr>슬라이드 5</vt:lpstr>
      <vt:lpstr>현재진행상황</vt:lpstr>
      <vt:lpstr>진행상황</vt:lpstr>
      <vt:lpstr>슬라이드 8</vt:lpstr>
      <vt:lpstr>슬라이드 9</vt:lpstr>
      <vt:lpstr>SQLITE</vt:lpstr>
      <vt:lpstr>슬라이드 11</vt:lpstr>
      <vt:lpstr>슬라이드 12</vt:lpstr>
      <vt:lpstr>슬라이드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계산수학-자바 프로젝트</dc:title>
  <dc:creator>정아연</dc:creator>
  <cp:lastModifiedBy>정아연</cp:lastModifiedBy>
  <cp:revision>29</cp:revision>
  <dcterms:created xsi:type="dcterms:W3CDTF">2017-05-11T22:16:23Z</dcterms:created>
  <dcterms:modified xsi:type="dcterms:W3CDTF">2017-06-06T16:58:00Z</dcterms:modified>
</cp:coreProperties>
</file>