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4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6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5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9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C9EB-3888-4537-9EF1-94E4799943F8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42-FD9D-40C1-ACF7-6F7B4A754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18" y="1777416"/>
            <a:ext cx="9078532" cy="240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37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6405-00</dc:creator>
  <cp:lastModifiedBy>6405-00</cp:lastModifiedBy>
  <cp:revision>1</cp:revision>
  <dcterms:created xsi:type="dcterms:W3CDTF">2017-10-16T07:43:29Z</dcterms:created>
  <dcterms:modified xsi:type="dcterms:W3CDTF">2017-10-16T07:43:54Z</dcterms:modified>
</cp:coreProperties>
</file>