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6" r:id="rId5"/>
    <p:sldId id="269" r:id="rId6"/>
    <p:sldId id="267" r:id="rId7"/>
    <p:sldId id="272" r:id="rId8"/>
    <p:sldId id="270" r:id="rId9"/>
    <p:sldId id="271" r:id="rId10"/>
    <p:sldId id="273" r:id="rId11"/>
    <p:sldId id="274" r:id="rId12"/>
    <p:sldId id="275" r:id="rId13"/>
    <p:sldId id="280" r:id="rId14"/>
    <p:sldId id="264" r:id="rId15"/>
    <p:sldId id="260" r:id="rId16"/>
    <p:sldId id="265" r:id="rId17"/>
    <p:sldId id="263" r:id="rId18"/>
    <p:sldId id="277" r:id="rId19"/>
    <p:sldId id="278" r:id="rId20"/>
    <p:sldId id="281" r:id="rId21"/>
    <p:sldId id="282" r:id="rId22"/>
    <p:sldId id="259" r:id="rId23"/>
    <p:sldId id="276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9BB66-8AA8-4C70-B1F1-C5456E61E87E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13AAA-739D-445E-AEA2-928571390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6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13AAA-739D-445E-AEA2-928571390E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13AAA-739D-445E-AEA2-928571390E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3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13AAA-739D-445E-AEA2-928571390E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13AAA-739D-445E-AEA2-928571390E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2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05F0-00AF-4064-8227-6844A6B0E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44056-E042-4E62-B746-0E6B431AF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29001-CFC1-4557-A4B9-8092DCAC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EB833-29A7-4194-B838-D70E98C3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EEDF2-F0C6-4E55-AC43-5A6D2280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0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6372-D86D-4262-9967-36875E83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ECCF7-5AD7-4B2D-9E49-027278C3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A3FB9-ED0E-467A-BF44-332F901D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1F109-51CA-4EA6-94A1-7A6876A0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B090E-8434-4D28-B826-A1D04AE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6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5878C6-7463-478A-AAC9-1DBE1ACA9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0E5B7-1756-4709-AC15-F5FBC5BD4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2E693-958A-403A-903E-76365589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8A3F9-93F1-436D-9B70-0C370B36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C352D-7057-4F2D-91C1-02A56CC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30A3D-928B-4481-88DD-B650563F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89266-6977-43B8-A859-8851BFB2B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571C5-5FBF-4867-8780-8DBE0068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857E2-A400-421D-903F-3D51ACEE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37D37-F64C-456D-A261-4B98059D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DB2A-8736-487E-A363-7F236955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4F1D-E939-420D-8573-44465CE8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E99AA-89DC-46A5-9F1B-71E0E6AE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A0D9B-23D9-444D-8540-ADE57A77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FA71E-AA6D-4366-B248-8AC92141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4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5A361-9E44-43A7-96CF-6CCD6653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1AF7A-DF30-4AB6-9842-024D66501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28312-FF99-4D3D-B3DA-9A23A88B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36CCC-402C-47B1-B91C-CECC7D1E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1B7C-6DFC-45F2-B8AC-D08B79AD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49B29-D96D-458B-A724-EE401C6D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8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D029-D909-48EA-BC24-C3F75984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2B012-0669-4C9B-A629-B2BAE27A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73D33-44B4-4344-A3BA-4726C8A5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D8BD3-B1CC-4AE8-8169-DC9CAD173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74DF6-2EF0-4EF8-B1A4-7D41086C0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B229CA-6934-4B2F-AA27-A46D46A7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3C6548-0E5E-4CF8-8003-D354488E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27EAF2-9C86-4C46-A74E-DA65E61B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8DB3-AF99-4137-B3FC-68AAAB58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50A538-2DA1-4D5E-92B9-3BCBE589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E4560-A793-4DD7-AE8E-54A63A04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AAE8E5-B1BD-4F28-9DA8-F5AC3F7B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84622D-E95C-4A9E-BC89-A7B491CC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BFF715-1ADE-4F54-89E9-1B96F53A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578A7-85B4-4C90-A749-9D7F8406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AC7DC-D122-4734-81C5-6918F370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80E24-32A8-4368-862A-3D5E51BB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F6E2B-E4A2-40B7-B75F-164FB4B3C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C1033-26CA-4473-AC23-080C267B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74ADD-DD69-4747-9443-0158B98D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F9234-36A5-4A97-90DD-2BAF5F7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117C-1396-4235-ACCA-C7B80B1A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705D5-D140-4DE3-ACC2-D9D404954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715FC-85AE-4D1C-95B5-16E7653F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7F101-96E0-40E6-B928-4E6D989E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7D094-DBEC-4B55-B232-0729740E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8684B-F7D7-422C-87A4-32BB2B3E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BAB57-1638-45C6-A68C-20BD32B6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92E0F-5989-43D3-9AC8-B8B2AA55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9AECC-B47E-4883-8698-931813177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1449-2CF4-4E94-8BBC-F2505F96377B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2A265-7DCD-4E55-88E8-E6B0836EF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CC418-6D25-4F5E-B4D2-F03F3FE3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7932-A96D-48CD-B78A-3BA97185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b4hq3ikyu77gejm/OmnibusF4-Pro-Sch.pdf?dl=0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C083-D72C-4C3D-B3B6-C173C7F88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교육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88973-3058-49CF-977B-45FD13790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발표자</a:t>
            </a:r>
            <a:r>
              <a:rPr lang="en-US" altLang="ko-KR" dirty="0"/>
              <a:t>:</a:t>
            </a:r>
            <a:r>
              <a:rPr lang="ko-KR" altLang="en-US" dirty="0"/>
              <a:t> 박정은</a:t>
            </a:r>
          </a:p>
        </p:txBody>
      </p:sp>
    </p:spTree>
    <p:extLst>
      <p:ext uri="{BB962C8B-B14F-4D97-AF65-F5344CB8AC3E}">
        <p14:creationId xmlns:p14="http://schemas.microsoft.com/office/powerpoint/2010/main" val="323821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45AE7-6E63-4C10-8908-6620A3517FE3}"/>
              </a:ext>
            </a:extLst>
          </p:cNvPr>
          <p:cNvSpPr txBox="1"/>
          <p:nvPr/>
        </p:nvSpPr>
        <p:spPr>
          <a:xfrm>
            <a:off x="728932" y="1593197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</a:p>
        </p:txBody>
      </p:sp>
      <p:pic>
        <p:nvPicPr>
          <p:cNvPr id="7170" name="Picture 2" descr="https://lh4.googleusercontent.com/lciZsv8QahewxVAwLCWRVi04UGOd9O1E4r8lyD-XVtu8Vt68Dmk21_F9Ze3NjqXLIcr5GvSj8RAO4Ex0hE_tGxXl5cS7DGr0j7yHpAfmq7rQfu4Kwzt1OXKpM89PfQ4x7VnGoUJH">
            <a:extLst>
              <a:ext uri="{FF2B5EF4-FFF2-40B4-BE49-F238E27FC236}">
                <a16:creationId xmlns:a16="http://schemas.microsoft.com/office/drawing/2014/main" id="{03A0447D-49D0-420B-AE88-B8CCE90C9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11064" r="27315" b="11823"/>
          <a:stretch/>
        </p:blipFill>
        <p:spPr bwMode="auto">
          <a:xfrm>
            <a:off x="1056443" y="2703572"/>
            <a:ext cx="3950476" cy="32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VRZQUX7Ezu_4kGub6pFdRiXbIDMJJK1hflrO9ZO3lDqxMHVEqidL7gfN18aLKK3H8dK4bGsVsPHyzcDxiRobB-5IeiqRbJ7mz5k7FdAmBZnasCL7I_R5AQZll8OKmIjAjE3KNp3T">
            <a:extLst>
              <a:ext uri="{FF2B5EF4-FFF2-40B4-BE49-F238E27FC236}">
                <a16:creationId xmlns:a16="http://schemas.microsoft.com/office/drawing/2014/main" id="{466CFDFF-20CE-409F-8871-3F9118454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8" t="10278" r="26914" b="10278"/>
          <a:stretch/>
        </p:blipFill>
        <p:spPr bwMode="auto">
          <a:xfrm>
            <a:off x="6276600" y="2622028"/>
            <a:ext cx="3950475" cy="33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119B9-FFE5-4752-9AD8-5BCB011517BF}"/>
              </a:ext>
            </a:extLst>
          </p:cNvPr>
          <p:cNvSpPr txBox="1"/>
          <p:nvPr/>
        </p:nvSpPr>
        <p:spPr>
          <a:xfrm>
            <a:off x="1056443" y="212072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당일 수정 후 주문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BC22C4-6DC2-476E-8121-49431944B489}"/>
              </a:ext>
            </a:extLst>
          </p:cNvPr>
          <p:cNvSpPr txBox="1"/>
          <p:nvPr/>
        </p:nvSpPr>
        <p:spPr>
          <a:xfrm>
            <a:off x="2694122" y="6076970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4A8CD-0180-4D38-AE2F-54E7A5517A83}"/>
              </a:ext>
            </a:extLst>
          </p:cNvPr>
          <p:cNvSpPr txBox="1"/>
          <p:nvPr/>
        </p:nvSpPr>
        <p:spPr>
          <a:xfrm>
            <a:off x="7914278" y="6076970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후면</a:t>
            </a:r>
          </a:p>
        </p:txBody>
      </p:sp>
    </p:spTree>
    <p:extLst>
      <p:ext uri="{BB962C8B-B14F-4D97-AF65-F5344CB8AC3E}">
        <p14:creationId xmlns:p14="http://schemas.microsoft.com/office/powerpoint/2010/main" val="3684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45AE7-6E63-4C10-8908-6620A3517FE3}"/>
              </a:ext>
            </a:extLst>
          </p:cNvPr>
          <p:cNvSpPr txBox="1"/>
          <p:nvPr/>
        </p:nvSpPr>
        <p:spPr>
          <a:xfrm>
            <a:off x="728932" y="1593197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PCB</a:t>
            </a:r>
            <a:endParaRPr lang="ko-KR" altLang="en-US" dirty="0"/>
          </a:p>
        </p:txBody>
      </p:sp>
      <p:pic>
        <p:nvPicPr>
          <p:cNvPr id="9218" name="Picture 2" descr="https://lh4.googleusercontent.com/JJBZF7sR-hLFvE6wQSAQb9NRRls8gdcDf-Y8iWia8YaBBt3qJSaKsvPa-QF9AUW5-5GzQQR_L2GcghSCrIN4JUd3qX-be5t7LIxqacY-c3WYhvxto7Jbu1NKfObtZbENRQcnqkUe">
            <a:extLst>
              <a:ext uri="{FF2B5EF4-FFF2-40B4-BE49-F238E27FC236}">
                <a16:creationId xmlns:a16="http://schemas.microsoft.com/office/drawing/2014/main" id="{CF15A417-5923-4C76-9803-232A79095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32" y="2323594"/>
            <a:ext cx="3385930" cy="299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830AC6-E2EE-412E-80C9-0AA25EA1E122}"/>
              </a:ext>
            </a:extLst>
          </p:cNvPr>
          <p:cNvSpPr txBox="1"/>
          <p:nvPr/>
        </p:nvSpPr>
        <p:spPr>
          <a:xfrm>
            <a:off x="1580384" y="5490898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동글과</a:t>
            </a:r>
            <a:r>
              <a:rPr lang="ko-KR" altLang="en-US" dirty="0"/>
              <a:t>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0F7A-8CCF-40BA-8CDA-BCA3629B7D60}"/>
              </a:ext>
            </a:extLst>
          </p:cNvPr>
          <p:cNvSpPr txBox="1"/>
          <p:nvPr/>
        </p:nvSpPr>
        <p:spPr>
          <a:xfrm>
            <a:off x="1580384" y="1593197"/>
            <a:ext cx="25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25mm</a:t>
            </a:r>
            <a:r>
              <a:rPr lang="ko-KR" altLang="en-US" dirty="0"/>
              <a:t> </a:t>
            </a:r>
            <a:r>
              <a:rPr lang="en-US" altLang="ko-KR" dirty="0"/>
              <a:t>X 30mm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3F9A29-2C76-4309-A0EF-DBC01314B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09" y="2483010"/>
            <a:ext cx="3385930" cy="28053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8DDC32-BFCF-4848-9811-7DA737516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70" y="2483010"/>
            <a:ext cx="3385931" cy="2831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C7CD8A-ADBE-4AC9-9964-EE7F5DB7A424}"/>
              </a:ext>
            </a:extLst>
          </p:cNvPr>
          <p:cNvSpPr txBox="1"/>
          <p:nvPr/>
        </p:nvSpPr>
        <p:spPr>
          <a:xfrm>
            <a:off x="5936375" y="5490898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A61A4-D3A9-43CE-8A38-9D09422FE820}"/>
              </a:ext>
            </a:extLst>
          </p:cNvPr>
          <p:cNvSpPr txBox="1"/>
          <p:nvPr/>
        </p:nvSpPr>
        <p:spPr>
          <a:xfrm>
            <a:off x="9959577" y="5490898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후면</a:t>
            </a:r>
          </a:p>
        </p:txBody>
      </p:sp>
    </p:spTree>
    <p:extLst>
      <p:ext uri="{BB962C8B-B14F-4D97-AF65-F5344CB8AC3E}">
        <p14:creationId xmlns:p14="http://schemas.microsoft.com/office/powerpoint/2010/main" val="389314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45AE7-6E63-4C10-8908-6620A3517FE3}"/>
              </a:ext>
            </a:extLst>
          </p:cNvPr>
          <p:cNvSpPr txBox="1"/>
          <p:nvPr/>
        </p:nvSpPr>
        <p:spPr>
          <a:xfrm>
            <a:off x="506243" y="1938961"/>
            <a:ext cx="164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인두기</a:t>
            </a:r>
            <a:r>
              <a:rPr lang="ko-KR" altLang="en-US" dirty="0"/>
              <a:t> 조립</a:t>
            </a:r>
          </a:p>
        </p:txBody>
      </p:sp>
      <p:pic>
        <p:nvPicPr>
          <p:cNvPr id="10242" name="Picture 2" descr="https://lh6.googleusercontent.com/-aSetVrHsqS6Gw5wUxsv4VqVF4rJ2rjY5kxQifCsl17tcXrhSzq7a3YIxLjWDlL8zSxs9KqXFB_JDP3pJsxqv6RLWhAhQPGVPs75YrmPFMEI09IrLpUxIH0FqlANEkkMWEx6JISN">
            <a:extLst>
              <a:ext uri="{FF2B5EF4-FFF2-40B4-BE49-F238E27FC236}">
                <a16:creationId xmlns:a16="http://schemas.microsoft.com/office/drawing/2014/main" id="{3124DFBE-393D-42A1-96C4-083B00DF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3" y="2530958"/>
            <a:ext cx="4631448" cy="364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56B048-8DB1-4E83-AD6B-2EDD213FDF7D}"/>
              </a:ext>
            </a:extLst>
          </p:cNvPr>
          <p:cNvSpPr txBox="1"/>
          <p:nvPr/>
        </p:nvSpPr>
        <p:spPr>
          <a:xfrm>
            <a:off x="5956915" y="1938961"/>
            <a:ext cx="329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납 </a:t>
            </a:r>
            <a:r>
              <a:rPr lang="ko-KR" altLang="en-US" dirty="0" err="1"/>
              <a:t>페이스트</a:t>
            </a:r>
            <a:r>
              <a:rPr lang="ko-KR" altLang="en-US" dirty="0"/>
              <a:t> </a:t>
            </a:r>
            <a:r>
              <a:rPr lang="ko-KR" altLang="en-US" dirty="0" err="1"/>
              <a:t>열풍기</a:t>
            </a:r>
            <a:r>
              <a:rPr lang="ko-KR" altLang="en-US" dirty="0"/>
              <a:t> 조립</a:t>
            </a:r>
          </a:p>
        </p:txBody>
      </p:sp>
      <p:pic>
        <p:nvPicPr>
          <p:cNvPr id="10244" name="Picture 4" descr="https://lh5.googleusercontent.com/Wr7vSJNJ6nlu-zgGIdTtsz4sTMN7zNvBnimiZL14kX0BbbusHu8O8DvU6u4wZavZBHJPi2QzUe9VDJD1cIOvtH5Zam0cTPd6wMO_gVthJh0eoi9XZLi29_eQjpzT3EhSqALpdzhW">
            <a:extLst>
              <a:ext uri="{FF2B5EF4-FFF2-40B4-BE49-F238E27FC236}">
                <a16:creationId xmlns:a16="http://schemas.microsoft.com/office/drawing/2014/main" id="{B48C852E-510A-4B85-936F-7545CA4F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496" y="2530958"/>
            <a:ext cx="4505984" cy="364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8EA83E-D636-43D0-B722-C3F54C0F8E14}"/>
              </a:ext>
            </a:extLst>
          </p:cNvPr>
          <p:cNvSpPr txBox="1"/>
          <p:nvPr/>
        </p:nvSpPr>
        <p:spPr>
          <a:xfrm>
            <a:off x="604007" y="1346964"/>
            <a:ext cx="21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조립</a:t>
            </a:r>
          </a:p>
        </p:txBody>
      </p:sp>
    </p:spTree>
    <p:extLst>
      <p:ext uri="{BB962C8B-B14F-4D97-AF65-F5344CB8AC3E}">
        <p14:creationId xmlns:p14="http://schemas.microsoft.com/office/powerpoint/2010/main" val="99939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진행상황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E35AAC-E192-4F9B-A396-FC27E94B53DC}"/>
              </a:ext>
            </a:extLst>
          </p:cNvPr>
          <p:cNvGraphicFramePr>
            <a:graphicFrameLocks noGrp="1"/>
          </p:cNvGraphicFramePr>
          <p:nvPr/>
        </p:nvGraphicFramePr>
        <p:xfrm>
          <a:off x="604007" y="1569944"/>
          <a:ext cx="10553351" cy="428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335">
                  <a:extLst>
                    <a:ext uri="{9D8B030D-6E8A-4147-A177-3AD203B41FA5}">
                      <a16:colId xmlns:a16="http://schemas.microsoft.com/office/drawing/2014/main" val="445441298"/>
                    </a:ext>
                  </a:extLst>
                </a:gridCol>
                <a:gridCol w="1055335">
                  <a:extLst>
                    <a:ext uri="{9D8B030D-6E8A-4147-A177-3AD203B41FA5}">
                      <a16:colId xmlns:a16="http://schemas.microsoft.com/office/drawing/2014/main" val="2455015213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471579110"/>
                    </a:ext>
                  </a:extLst>
                </a:gridCol>
                <a:gridCol w="2110671">
                  <a:extLst>
                    <a:ext uri="{9D8B030D-6E8A-4147-A177-3AD203B41FA5}">
                      <a16:colId xmlns:a16="http://schemas.microsoft.com/office/drawing/2014/main" val="3035623669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439800326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314229961"/>
                    </a:ext>
                  </a:extLst>
                </a:gridCol>
              </a:tblGrid>
              <a:tr h="6122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12,13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20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28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~6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68889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MIC5332</a:t>
                      </a:r>
                      <a:r>
                        <a:rPr lang="ko-KR" altLang="en-US" dirty="0"/>
                        <a:t> 파워 </a:t>
                      </a:r>
                      <a:r>
                        <a:rPr lang="en-US" altLang="ko-KR" dirty="0"/>
                        <a:t>PCB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4112608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Sensors PCB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4157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 PCB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3552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KiCAD</a:t>
                      </a:r>
                      <a:r>
                        <a:rPr lang="ko-KR" altLang="en-US" dirty="0"/>
                        <a:t>사용법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1074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 주문 및 </a:t>
                      </a:r>
                      <a:r>
                        <a:rPr lang="en-US" altLang="ko-KR" dirty="0"/>
                        <a:t>PCB </a:t>
                      </a:r>
                      <a:r>
                        <a:rPr lang="ko-KR" altLang="en-US" dirty="0"/>
                        <a:t>주문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4630985"/>
                  </a:ext>
                </a:extLst>
              </a:tr>
              <a:tr h="61222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2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6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561278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Sensors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FD552-0753-4CFF-82E5-F87418C6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893"/>
            <a:ext cx="5314262" cy="456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0ABD99-9F28-4CAB-9F85-CAA29E97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762" y="1650042"/>
            <a:ext cx="5048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7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561278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Sensors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8E7A0-6B7E-40EC-A918-89676F28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50" y="1810350"/>
            <a:ext cx="3149413" cy="39239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B29DFD-97D9-4F90-A3E1-105B4129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7" y="1549987"/>
            <a:ext cx="5441993" cy="46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561278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Sensors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ED6923-44EA-42A1-92DE-D7669094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172"/>
            <a:ext cx="5400600" cy="27416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D0B731-5586-4D38-AA1E-6738CB13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6" y="3832684"/>
            <a:ext cx="4029000" cy="2918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B399C-4D1B-465A-AB99-B3A2AB47B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310" y="1895061"/>
            <a:ext cx="6368834" cy="41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561278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Sensors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62978C-E1C6-430F-8D9A-B154248E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8" y="1820617"/>
            <a:ext cx="3869111" cy="33854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0A3179-CC7B-4145-A4B4-7DD74ED6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88" y="1526249"/>
            <a:ext cx="6657071" cy="43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1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561278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Sensors</a:t>
            </a:r>
            <a:endParaRPr lang="ko-KR" altLang="en-US" sz="2400" dirty="0"/>
          </a:p>
        </p:txBody>
      </p:sp>
      <p:pic>
        <p:nvPicPr>
          <p:cNvPr id="11266" name="Picture 2" descr="https://lh6.googleusercontent.com/bygIf5UXIKOsdVQnUdZWkXggz4N-99fLGrQsQERcwBpWc5jGd04UAQw0tSxQkOZ_B6xLU-DgDciUHxkfvT39TYJ97bNUH5rRnUmNMLrbLo6nVb2B-WBWoggzyiKWylwmNviyPofL">
            <a:extLst>
              <a:ext uri="{FF2B5EF4-FFF2-40B4-BE49-F238E27FC236}">
                <a16:creationId xmlns:a16="http://schemas.microsoft.com/office/drawing/2014/main" id="{D5FDFE41-E2C8-4F14-A8B8-1190BA77A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5" t="11241" r="22163" b="11120"/>
          <a:stretch/>
        </p:blipFill>
        <p:spPr bwMode="auto">
          <a:xfrm>
            <a:off x="561278" y="2955461"/>
            <a:ext cx="4854983" cy="329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3.googleusercontent.com/C1DeNWlU8sFFX0iG-qhFWpdujIzAihRlS-iwSPkLra7YKW4_90ySWW9q1hhba0xhk2AZqefGDd_JVQ1nej0t4bQTjRKHOpsEwkJGrcqTjFm1_XNKkJVRHSGjCPniD-NoVu4k9s87">
            <a:extLst>
              <a:ext uri="{FF2B5EF4-FFF2-40B4-BE49-F238E27FC236}">
                <a16:creationId xmlns:a16="http://schemas.microsoft.com/office/drawing/2014/main" id="{13F86E8E-AB3F-49FD-9D09-A99197474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6" t="9993" r="22120" b="10818"/>
          <a:stretch/>
        </p:blipFill>
        <p:spPr bwMode="auto">
          <a:xfrm>
            <a:off x="6367639" y="2955461"/>
            <a:ext cx="4854984" cy="331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28ADA-A696-4BDD-AC89-BAC27A416CD6}"/>
              </a:ext>
            </a:extLst>
          </p:cNvPr>
          <p:cNvSpPr txBox="1"/>
          <p:nvPr/>
        </p:nvSpPr>
        <p:spPr>
          <a:xfrm>
            <a:off x="2721753" y="6253993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33B83-21B6-4CCD-9EAE-78685ABF443A}"/>
              </a:ext>
            </a:extLst>
          </p:cNvPr>
          <p:cNvSpPr txBox="1"/>
          <p:nvPr/>
        </p:nvSpPr>
        <p:spPr>
          <a:xfrm>
            <a:off x="8457572" y="6253993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C287A-E002-496F-89F1-A2E4FCB802F5}"/>
              </a:ext>
            </a:extLst>
          </p:cNvPr>
          <p:cNvSpPr txBox="1"/>
          <p:nvPr/>
        </p:nvSpPr>
        <p:spPr>
          <a:xfrm>
            <a:off x="1504844" y="1755132"/>
            <a:ext cx="627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C10</a:t>
            </a:r>
            <a:r>
              <a:rPr lang="ko-KR" altLang="en-US" dirty="0"/>
              <a:t>을 전원과 더 가깝게 변경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IST-8310 </a:t>
            </a:r>
            <a:r>
              <a:rPr lang="ko-KR" altLang="en-US" dirty="0"/>
              <a:t>기본주소 주기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기본 </a:t>
            </a:r>
            <a:r>
              <a:rPr lang="en-US" altLang="ko-KR" dirty="0" err="1"/>
              <a:t>FootPrint</a:t>
            </a:r>
            <a:r>
              <a:rPr lang="en-US" altLang="ko-KR" dirty="0"/>
              <a:t> </a:t>
            </a:r>
            <a:r>
              <a:rPr lang="ko-KR" altLang="en-US" dirty="0"/>
              <a:t>다리 좀더 길게 만들기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0D28D-DF1A-474D-8CA8-EE6609A69FAB}"/>
              </a:ext>
            </a:extLst>
          </p:cNvPr>
          <p:cNvSpPr txBox="1"/>
          <p:nvPr/>
        </p:nvSpPr>
        <p:spPr>
          <a:xfrm>
            <a:off x="1046922" y="1329005"/>
            <a:ext cx="136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개선할 점 </a:t>
            </a:r>
          </a:p>
        </p:txBody>
      </p:sp>
    </p:spTree>
    <p:extLst>
      <p:ext uri="{BB962C8B-B14F-4D97-AF65-F5344CB8AC3E}">
        <p14:creationId xmlns:p14="http://schemas.microsoft.com/office/powerpoint/2010/main" val="23951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561278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Sensors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28ADA-A696-4BDD-AC89-BAC27A416CD6}"/>
              </a:ext>
            </a:extLst>
          </p:cNvPr>
          <p:cNvSpPr txBox="1"/>
          <p:nvPr/>
        </p:nvSpPr>
        <p:spPr>
          <a:xfrm>
            <a:off x="2721753" y="6041958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33B83-21B6-4CCD-9EAE-78685ABF443A}"/>
              </a:ext>
            </a:extLst>
          </p:cNvPr>
          <p:cNvSpPr txBox="1"/>
          <p:nvPr/>
        </p:nvSpPr>
        <p:spPr>
          <a:xfrm>
            <a:off x="8795129" y="6040925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BC17F-5DD0-4B4A-88D6-A2A725738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16646" r="16739" b="16312"/>
          <a:stretch/>
        </p:blipFill>
        <p:spPr>
          <a:xfrm>
            <a:off x="249850" y="3034645"/>
            <a:ext cx="5618923" cy="27680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1914EA-C9C7-40AB-9F94-3578A8A73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16423" r="16630" b="16312"/>
          <a:stretch/>
        </p:blipFill>
        <p:spPr>
          <a:xfrm>
            <a:off x="6096000" y="3034645"/>
            <a:ext cx="5636981" cy="2768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7AA4FE-65C1-4BFF-991D-9C1F9236880A}"/>
              </a:ext>
            </a:extLst>
          </p:cNvPr>
          <p:cNvSpPr txBox="1"/>
          <p:nvPr/>
        </p:nvSpPr>
        <p:spPr>
          <a:xfrm>
            <a:off x="1102185" y="1731034"/>
            <a:ext cx="627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전원선 하나로 하기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주소주는 스위치를 납땜점퍼로 바꾸기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센서들 정렬하기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397CB-C87C-4CE5-BAF3-ABC75D8884C4}"/>
              </a:ext>
            </a:extLst>
          </p:cNvPr>
          <p:cNvSpPr txBox="1"/>
          <p:nvPr/>
        </p:nvSpPr>
        <p:spPr>
          <a:xfrm>
            <a:off x="644263" y="1304907"/>
            <a:ext cx="136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개선할 점 </a:t>
            </a:r>
          </a:p>
        </p:txBody>
      </p:sp>
    </p:spTree>
    <p:extLst>
      <p:ext uri="{BB962C8B-B14F-4D97-AF65-F5344CB8AC3E}">
        <p14:creationId xmlns:p14="http://schemas.microsoft.com/office/powerpoint/2010/main" val="377270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진행상황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E35AAC-E192-4F9B-A396-FC27E94B5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39575"/>
              </p:ext>
            </p:extLst>
          </p:nvPr>
        </p:nvGraphicFramePr>
        <p:xfrm>
          <a:off x="604007" y="1569944"/>
          <a:ext cx="10553351" cy="428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335">
                  <a:extLst>
                    <a:ext uri="{9D8B030D-6E8A-4147-A177-3AD203B41FA5}">
                      <a16:colId xmlns:a16="http://schemas.microsoft.com/office/drawing/2014/main" val="445441298"/>
                    </a:ext>
                  </a:extLst>
                </a:gridCol>
                <a:gridCol w="1055335">
                  <a:extLst>
                    <a:ext uri="{9D8B030D-6E8A-4147-A177-3AD203B41FA5}">
                      <a16:colId xmlns:a16="http://schemas.microsoft.com/office/drawing/2014/main" val="2455015213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471579110"/>
                    </a:ext>
                  </a:extLst>
                </a:gridCol>
                <a:gridCol w="2110671">
                  <a:extLst>
                    <a:ext uri="{9D8B030D-6E8A-4147-A177-3AD203B41FA5}">
                      <a16:colId xmlns:a16="http://schemas.microsoft.com/office/drawing/2014/main" val="3035623669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439800326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314229961"/>
                    </a:ext>
                  </a:extLst>
                </a:gridCol>
              </a:tblGrid>
              <a:tr h="6122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12,13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20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28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~6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68889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MIC5332</a:t>
                      </a:r>
                      <a:r>
                        <a:rPr lang="ko-KR" altLang="en-US" dirty="0"/>
                        <a:t> 파워 </a:t>
                      </a:r>
                      <a:r>
                        <a:rPr lang="en-US" altLang="ko-KR" dirty="0"/>
                        <a:t>PCB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4112608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Sensors PCB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4157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 PCB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3552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KiCAD</a:t>
                      </a:r>
                      <a:r>
                        <a:rPr lang="ko-KR" altLang="en-US" dirty="0"/>
                        <a:t>사용법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1074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 주문 및 </a:t>
                      </a:r>
                      <a:r>
                        <a:rPr lang="en-US" altLang="ko-KR" dirty="0"/>
                        <a:t>PCB </a:t>
                      </a:r>
                      <a:r>
                        <a:rPr lang="ko-KR" altLang="en-US" dirty="0"/>
                        <a:t>주문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4630985"/>
                  </a:ext>
                </a:extLst>
              </a:tr>
              <a:tr h="61222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2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24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진행상황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E35AAC-E192-4F9B-A396-FC27E94B53DC}"/>
              </a:ext>
            </a:extLst>
          </p:cNvPr>
          <p:cNvGraphicFramePr>
            <a:graphicFrameLocks noGrp="1"/>
          </p:cNvGraphicFramePr>
          <p:nvPr/>
        </p:nvGraphicFramePr>
        <p:xfrm>
          <a:off x="604007" y="1569944"/>
          <a:ext cx="10553351" cy="428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335">
                  <a:extLst>
                    <a:ext uri="{9D8B030D-6E8A-4147-A177-3AD203B41FA5}">
                      <a16:colId xmlns:a16="http://schemas.microsoft.com/office/drawing/2014/main" val="445441298"/>
                    </a:ext>
                  </a:extLst>
                </a:gridCol>
                <a:gridCol w="1055335">
                  <a:extLst>
                    <a:ext uri="{9D8B030D-6E8A-4147-A177-3AD203B41FA5}">
                      <a16:colId xmlns:a16="http://schemas.microsoft.com/office/drawing/2014/main" val="2455015213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471579110"/>
                    </a:ext>
                  </a:extLst>
                </a:gridCol>
                <a:gridCol w="2110671">
                  <a:extLst>
                    <a:ext uri="{9D8B030D-6E8A-4147-A177-3AD203B41FA5}">
                      <a16:colId xmlns:a16="http://schemas.microsoft.com/office/drawing/2014/main" val="3035623669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439800326"/>
                    </a:ext>
                  </a:extLst>
                </a:gridCol>
                <a:gridCol w="2110670">
                  <a:extLst>
                    <a:ext uri="{9D8B030D-6E8A-4147-A177-3AD203B41FA5}">
                      <a16:colId xmlns:a16="http://schemas.microsoft.com/office/drawing/2014/main" val="2314229961"/>
                    </a:ext>
                  </a:extLst>
                </a:gridCol>
              </a:tblGrid>
              <a:tr h="6122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12,13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20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28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~6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68889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MIC5332</a:t>
                      </a:r>
                      <a:r>
                        <a:rPr lang="ko-KR" altLang="en-US" dirty="0"/>
                        <a:t> 파워 </a:t>
                      </a:r>
                      <a:r>
                        <a:rPr lang="en-US" altLang="ko-KR" dirty="0"/>
                        <a:t>PCB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4112608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Sensors PCB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4157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 PCB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35520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KiCAD</a:t>
                      </a:r>
                      <a:r>
                        <a:rPr lang="ko-KR" altLang="en-US" dirty="0"/>
                        <a:t>사용법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1074"/>
                  </a:ext>
                </a:extLst>
              </a:tr>
              <a:tr h="6122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 주문 및 </a:t>
                      </a:r>
                      <a:r>
                        <a:rPr lang="en-US" altLang="ko-KR" dirty="0"/>
                        <a:t>PCB </a:t>
                      </a:r>
                      <a:r>
                        <a:rPr lang="ko-KR" altLang="en-US" dirty="0"/>
                        <a:t>주문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4630985"/>
                  </a:ext>
                </a:extLst>
              </a:tr>
              <a:tr h="61222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2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73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FC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DDA78-5F9B-401C-A34A-D6DC8019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6" y="1830961"/>
            <a:ext cx="4911470" cy="4266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4A959-F78E-4B0F-85D7-1AA07B533432}"/>
              </a:ext>
            </a:extLst>
          </p:cNvPr>
          <p:cNvSpPr txBox="1"/>
          <p:nvPr/>
        </p:nvSpPr>
        <p:spPr>
          <a:xfrm>
            <a:off x="604007" y="1372633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Betaflight</a:t>
            </a:r>
            <a:r>
              <a:rPr lang="en-US" altLang="ko-KR" dirty="0"/>
              <a:t> omnibus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63331-BD9E-40B2-883E-5E73D69A34B0}"/>
              </a:ext>
            </a:extLst>
          </p:cNvPr>
          <p:cNvSpPr txBox="1"/>
          <p:nvPr/>
        </p:nvSpPr>
        <p:spPr>
          <a:xfrm>
            <a:off x="418476" y="6097128"/>
            <a:ext cx="911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https://www.dropbox.com/s/b4hq3ikyu77gejm/OmnibusF4-Pro-Sch.pdf?dl=0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89CEC4-520F-4AC4-9E91-730C3475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80" y="2014330"/>
            <a:ext cx="7192820" cy="33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KiCAD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5579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6" y="604007"/>
            <a:ext cx="565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디지키</a:t>
            </a:r>
            <a:r>
              <a:rPr lang="ko-KR" altLang="en-US" sz="2400" dirty="0"/>
              <a:t> 부품 주문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디지텍</a:t>
            </a:r>
            <a:r>
              <a:rPr lang="ko-KR" altLang="en-US" sz="2400" dirty="0"/>
              <a:t> </a:t>
            </a:r>
            <a:r>
              <a:rPr lang="en-US" altLang="ko-KR" sz="2400" dirty="0"/>
              <a:t>PCB </a:t>
            </a:r>
            <a:r>
              <a:rPr lang="ko-KR" altLang="en-US" sz="2400" dirty="0"/>
              <a:t>주문</a:t>
            </a:r>
          </a:p>
        </p:txBody>
      </p:sp>
    </p:spTree>
    <p:extLst>
      <p:ext uri="{BB962C8B-B14F-4D97-AF65-F5344CB8AC3E}">
        <p14:creationId xmlns:p14="http://schemas.microsoft.com/office/powerpoint/2010/main" val="312911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기타 조언</a:t>
            </a:r>
          </a:p>
        </p:txBody>
      </p:sp>
    </p:spTree>
    <p:extLst>
      <p:ext uri="{BB962C8B-B14F-4D97-AF65-F5344CB8AC3E}">
        <p14:creationId xmlns:p14="http://schemas.microsoft.com/office/powerpoint/2010/main" val="341179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E72A8A-E6EE-40AC-AA5C-CDF6EBFF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3" y="1870179"/>
            <a:ext cx="4115601" cy="3485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EF63F0-9A2F-43A2-8C55-4DAD16FE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0641"/>
            <a:ext cx="5322887" cy="3615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39379-4BDD-4859-A497-5C045A53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4999735"/>
            <a:ext cx="2800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pic>
        <p:nvPicPr>
          <p:cNvPr id="1026" name="Picture 2" descr="https://lh6.googleusercontent.com/xYgZ5vGV253MXdYW6t_W4oua6b65zzlv1ZTecsbySpCNvyD2mtwB-resk2zs9j4Cm4rpKblHaFl1Olcv_EWUsXGRfHhj38LLG3vM5u5VRfOH9k8u-WnYz4c_cQ-ecjuZyHJLWs2p">
            <a:extLst>
              <a:ext uri="{FF2B5EF4-FFF2-40B4-BE49-F238E27FC236}">
                <a16:creationId xmlns:a16="http://schemas.microsoft.com/office/drawing/2014/main" id="{C3757F5B-6018-4D52-86F6-BE9D742D5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77" y="2870200"/>
            <a:ext cx="6775123" cy="214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F235C7-693D-4AB7-A20C-F0AD9B76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33" y="2462584"/>
            <a:ext cx="5089532" cy="2550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B3C23F-C120-4EF9-ACFA-EB29E6310D17}"/>
              </a:ext>
            </a:extLst>
          </p:cNvPr>
          <p:cNvSpPr txBox="1"/>
          <p:nvPr/>
        </p:nvSpPr>
        <p:spPr>
          <a:xfrm>
            <a:off x="1939895" y="5400942"/>
            <a:ext cx="193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레퍼런스 회로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CBBDB-079F-48A6-9712-4A290C8436F9}"/>
              </a:ext>
            </a:extLst>
          </p:cNvPr>
          <p:cNvSpPr txBox="1"/>
          <p:nvPr/>
        </p:nvSpPr>
        <p:spPr>
          <a:xfrm>
            <a:off x="8118505" y="5392396"/>
            <a:ext cx="15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카피한 회로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4A659-0532-47EB-BFBF-CB3C4CF08164}"/>
              </a:ext>
            </a:extLst>
          </p:cNvPr>
          <p:cNvSpPr txBox="1"/>
          <p:nvPr/>
        </p:nvSpPr>
        <p:spPr>
          <a:xfrm>
            <a:off x="501458" y="1890006"/>
            <a:ext cx="73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95957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03386-2FB0-4232-9B0C-81367044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51" y="2644018"/>
            <a:ext cx="3457575" cy="3533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DB62A9-8140-4DCD-B83B-AB8FC181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03" y="2644018"/>
            <a:ext cx="3552825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DA562-1CD3-4774-A736-7F6602C16183}"/>
              </a:ext>
            </a:extLst>
          </p:cNvPr>
          <p:cNvSpPr txBox="1"/>
          <p:nvPr/>
        </p:nvSpPr>
        <p:spPr>
          <a:xfrm>
            <a:off x="666572" y="1948440"/>
            <a:ext cx="356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시트 추천 </a:t>
            </a:r>
            <a:r>
              <a:rPr lang="en-US" altLang="ko-KR" dirty="0"/>
              <a:t>PCB </a:t>
            </a:r>
            <a:r>
              <a:rPr lang="ko-KR" altLang="en-US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360100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BF981D-9F2E-4425-803E-5738A9E58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95" y="3510183"/>
            <a:ext cx="2734057" cy="2705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E5969D-2DCD-4D60-93D4-576AB5F78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17613" r="26979" b="17286"/>
          <a:stretch/>
        </p:blipFill>
        <p:spPr>
          <a:xfrm>
            <a:off x="303254" y="3314089"/>
            <a:ext cx="4166848" cy="2901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3BA902-B0C1-4F30-9325-2BAC6712E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9" t="16507" r="27188" b="17229"/>
          <a:stretch/>
        </p:blipFill>
        <p:spPr>
          <a:xfrm>
            <a:off x="4708733" y="3314089"/>
            <a:ext cx="4166848" cy="29399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E6C181-0DC0-48A1-A8E0-140A3C7A96D6}"/>
              </a:ext>
            </a:extLst>
          </p:cNvPr>
          <p:cNvSpPr txBox="1"/>
          <p:nvPr/>
        </p:nvSpPr>
        <p:spPr>
          <a:xfrm>
            <a:off x="1970963" y="6416364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전면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8ACC8-1E81-450F-8499-6E930FBE3A03}"/>
              </a:ext>
            </a:extLst>
          </p:cNvPr>
          <p:cNvSpPr txBox="1"/>
          <p:nvPr/>
        </p:nvSpPr>
        <p:spPr>
          <a:xfrm>
            <a:off x="6592814" y="6416364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후면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D5B09-EB16-42A2-B49F-B144F6BA6B2A}"/>
              </a:ext>
            </a:extLst>
          </p:cNvPr>
          <p:cNvSpPr txBox="1"/>
          <p:nvPr/>
        </p:nvSpPr>
        <p:spPr>
          <a:xfrm>
            <a:off x="9643661" y="6416364"/>
            <a:ext cx="21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MIC5332</a:t>
            </a:r>
            <a:r>
              <a:rPr lang="ko-KR" altLang="en-US" dirty="0"/>
              <a:t> </a:t>
            </a:r>
            <a:r>
              <a:rPr lang="en-US" altLang="ko-KR" dirty="0"/>
              <a:t>Footprint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274DC-B594-423A-882F-3325BD9B4568}"/>
              </a:ext>
            </a:extLst>
          </p:cNvPr>
          <p:cNvSpPr txBox="1"/>
          <p:nvPr/>
        </p:nvSpPr>
        <p:spPr>
          <a:xfrm>
            <a:off x="604007" y="1370031"/>
            <a:ext cx="73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71F796-4FBF-40E7-836C-2E3F6CBD4D36}"/>
              </a:ext>
            </a:extLst>
          </p:cNvPr>
          <p:cNvSpPr txBox="1"/>
          <p:nvPr/>
        </p:nvSpPr>
        <p:spPr>
          <a:xfrm>
            <a:off x="1328846" y="2013408"/>
            <a:ext cx="6282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/>
              <a:t>캐패시터를</a:t>
            </a:r>
            <a:r>
              <a:rPr lang="ko-KR" altLang="en-US" dirty="0"/>
              <a:t> 추가하고 </a:t>
            </a:r>
            <a:r>
              <a:rPr lang="en-US" altLang="ko-KR" dirty="0"/>
              <a:t>PX4</a:t>
            </a:r>
            <a:r>
              <a:rPr lang="ko-KR" altLang="en-US" dirty="0"/>
              <a:t>설계도를 참고하여 그리기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/>
              <a:t>방열판</a:t>
            </a:r>
            <a:r>
              <a:rPr lang="ko-KR" altLang="en-US" dirty="0"/>
              <a:t> </a:t>
            </a:r>
            <a:r>
              <a:rPr lang="en-US" altLang="ko-KR" dirty="0"/>
              <a:t>E.P </a:t>
            </a:r>
            <a:r>
              <a:rPr lang="ko-KR" altLang="en-US" dirty="0"/>
              <a:t>추가하기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부품 라벨 자세히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:22uF/25V)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/>
              <a:t>커패시터</a:t>
            </a:r>
            <a:r>
              <a:rPr lang="ko-KR" altLang="en-US" dirty="0"/>
              <a:t> </a:t>
            </a:r>
            <a:r>
              <a:rPr lang="en-US" altLang="ko-KR" dirty="0"/>
              <a:t>0603</a:t>
            </a:r>
            <a:r>
              <a:rPr lang="ko-KR" altLang="en-US" dirty="0"/>
              <a:t>과 </a:t>
            </a:r>
            <a:r>
              <a:rPr lang="en-US" altLang="ko-KR" dirty="0"/>
              <a:t>0402</a:t>
            </a:r>
            <a:r>
              <a:rPr lang="ko-KR" altLang="en-US" dirty="0"/>
              <a:t>로 사용하기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8FA31-4FFC-4721-B510-0EC7412C8E7C}"/>
              </a:ext>
            </a:extLst>
          </p:cNvPr>
          <p:cNvSpPr txBox="1"/>
          <p:nvPr/>
        </p:nvSpPr>
        <p:spPr>
          <a:xfrm>
            <a:off x="1040634" y="1691720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개선할 점</a:t>
            </a:r>
          </a:p>
        </p:txBody>
      </p:sp>
    </p:spTree>
    <p:extLst>
      <p:ext uri="{BB962C8B-B14F-4D97-AF65-F5344CB8AC3E}">
        <p14:creationId xmlns:p14="http://schemas.microsoft.com/office/powerpoint/2010/main" val="347003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62CAD-46EB-49CF-82CB-2136A2BF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6" y="2210566"/>
            <a:ext cx="11382375" cy="4076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53225-4D5A-415B-AD20-2D74414EE043}"/>
              </a:ext>
            </a:extLst>
          </p:cNvPr>
          <p:cNvSpPr txBox="1"/>
          <p:nvPr/>
        </p:nvSpPr>
        <p:spPr>
          <a:xfrm>
            <a:off x="683581" y="1841234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PX2</a:t>
            </a:r>
            <a:r>
              <a:rPr lang="ko-KR" altLang="en-US" dirty="0"/>
              <a:t> 전원회로</a:t>
            </a:r>
          </a:p>
        </p:txBody>
      </p:sp>
    </p:spTree>
    <p:extLst>
      <p:ext uri="{BB962C8B-B14F-4D97-AF65-F5344CB8AC3E}">
        <p14:creationId xmlns:p14="http://schemas.microsoft.com/office/powerpoint/2010/main" val="328050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pic>
        <p:nvPicPr>
          <p:cNvPr id="2052" name="Picture 4" descr="https://lh5.googleusercontent.com/ZFNHdLRCm8by6PDYVo5tvobUyL9_uPduqvK88nRtum_LCHgKEDUTUesewHOb27oNi9izXCyzlqmQyTFZzLrPLM1q0V8lF62mDmW1CHBcXcpQHyzQsKPdP_T34glwwPGGXgsCd8p5">
            <a:extLst>
              <a:ext uri="{FF2B5EF4-FFF2-40B4-BE49-F238E27FC236}">
                <a16:creationId xmlns:a16="http://schemas.microsoft.com/office/drawing/2014/main" id="{116616CF-EA91-4370-9D18-A1F9179B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27" y="2161533"/>
            <a:ext cx="10073145" cy="38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45AE7-6E63-4C10-8908-6620A3517FE3}"/>
              </a:ext>
            </a:extLst>
          </p:cNvPr>
          <p:cNvSpPr txBox="1"/>
          <p:nvPr/>
        </p:nvSpPr>
        <p:spPr>
          <a:xfrm>
            <a:off x="728932" y="1593197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66504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30D2-010C-47BE-B6DD-E4A3CBA81BB9}"/>
              </a:ext>
            </a:extLst>
          </p:cNvPr>
          <p:cNvSpPr txBox="1"/>
          <p:nvPr/>
        </p:nvSpPr>
        <p:spPr>
          <a:xfrm>
            <a:off x="604007" y="604007"/>
            <a:ext cx="41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MIC5332</a:t>
            </a:r>
            <a:r>
              <a:rPr lang="ko-KR" altLang="en-US" sz="2400" dirty="0"/>
              <a:t> </a:t>
            </a:r>
            <a:r>
              <a:rPr lang="en-US" altLang="ko-KR" sz="2400" dirty="0"/>
              <a:t>3.3V </a:t>
            </a:r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45AE7-6E63-4C10-8908-6620A3517FE3}"/>
              </a:ext>
            </a:extLst>
          </p:cNvPr>
          <p:cNvSpPr txBox="1"/>
          <p:nvPr/>
        </p:nvSpPr>
        <p:spPr>
          <a:xfrm>
            <a:off x="728932" y="1593197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</a:p>
        </p:txBody>
      </p:sp>
      <p:pic>
        <p:nvPicPr>
          <p:cNvPr id="6146" name="Picture 2" descr="https://lh4.googleusercontent.com/vnrrnaY8W77IK5Amdx_Y2m3aFxJrjmMx0GSJv-gL46ja8LvkMCGvR0STc2dIj1essEFklsg-sQXeRE8Khap2sztNt-bHeEnCsRTH-E104Jy1GDsWi4kvQH6UYOf60JpU07KQ-qAV">
            <a:extLst>
              <a:ext uri="{FF2B5EF4-FFF2-40B4-BE49-F238E27FC236}">
                <a16:creationId xmlns:a16="http://schemas.microsoft.com/office/drawing/2014/main" id="{EB1E5318-A459-4147-AB5E-DDB61748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t="2000" r="21739" b="1725"/>
          <a:stretch/>
        </p:blipFill>
        <p:spPr bwMode="auto">
          <a:xfrm>
            <a:off x="1385441" y="3344371"/>
            <a:ext cx="3270831" cy="27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n3pJE57dvEpMtTifdsV_XdV50Az4d63RE42mcXGupi-rGmApzYKfvSZE-jQcYTxlKCsIvTS9Fcb9j153-47PUQjDMldXHkgWIM2-tReoSN1LU6FRscpAcEBqlyuz4l7_WvViX4c6">
            <a:extLst>
              <a:ext uri="{FF2B5EF4-FFF2-40B4-BE49-F238E27FC236}">
                <a16:creationId xmlns:a16="http://schemas.microsoft.com/office/drawing/2014/main" id="{0B6F51E9-2E52-4768-B65B-E3E2D5AA0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8" t="2131" r="22344" b="3043"/>
          <a:stretch/>
        </p:blipFill>
        <p:spPr bwMode="auto">
          <a:xfrm>
            <a:off x="6867060" y="3353081"/>
            <a:ext cx="3270829" cy="27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AE4B1-107B-4813-859A-FC3FB276498D}"/>
              </a:ext>
            </a:extLst>
          </p:cNvPr>
          <p:cNvSpPr txBox="1"/>
          <p:nvPr/>
        </p:nvSpPr>
        <p:spPr>
          <a:xfrm>
            <a:off x="2769318" y="6231473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56318-3913-4F20-B0B8-932869347344}"/>
              </a:ext>
            </a:extLst>
          </p:cNvPr>
          <p:cNvSpPr txBox="1"/>
          <p:nvPr/>
        </p:nvSpPr>
        <p:spPr>
          <a:xfrm>
            <a:off x="8310244" y="6257523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CFA47-1968-4B63-8982-CA35DCBA4FDC}"/>
              </a:ext>
            </a:extLst>
          </p:cNvPr>
          <p:cNvSpPr txBox="1"/>
          <p:nvPr/>
        </p:nvSpPr>
        <p:spPr>
          <a:xfrm>
            <a:off x="1410511" y="2317448"/>
            <a:ext cx="360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개선점 반영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LED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E547C-3716-46D4-9DFF-680CCC0624A9}"/>
              </a:ext>
            </a:extLst>
          </p:cNvPr>
          <p:cNvSpPr txBox="1"/>
          <p:nvPr/>
        </p:nvSpPr>
        <p:spPr>
          <a:xfrm>
            <a:off x="6222200" y="2317448"/>
            <a:ext cx="48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Via</a:t>
            </a:r>
            <a:r>
              <a:rPr lang="ko-KR" altLang="en-US" dirty="0"/>
              <a:t>홀 중간에 배치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VOUT</a:t>
            </a:r>
            <a:r>
              <a:rPr lang="ko-KR" altLang="en-US" dirty="0"/>
              <a:t>에다가 연결하여 한번에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회사이름</a:t>
            </a:r>
            <a:r>
              <a:rPr lang="en-US" altLang="ko-KR" dirty="0"/>
              <a:t>, </a:t>
            </a:r>
            <a:r>
              <a:rPr lang="ko-KR" altLang="en-US" dirty="0"/>
              <a:t>본인 이름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6A976-908E-4B91-868B-E1FB43B4FFFF}"/>
              </a:ext>
            </a:extLst>
          </p:cNvPr>
          <p:cNvSpPr txBox="1"/>
          <p:nvPr/>
        </p:nvSpPr>
        <p:spPr>
          <a:xfrm>
            <a:off x="5887842" y="1938131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개선할 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BEAAE-55E3-402B-8D70-CA639AACEAA3}"/>
              </a:ext>
            </a:extLst>
          </p:cNvPr>
          <p:cNvSpPr txBox="1"/>
          <p:nvPr/>
        </p:nvSpPr>
        <p:spPr>
          <a:xfrm>
            <a:off x="1153582" y="1972483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개선점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33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328</Words>
  <Application>Microsoft Office PowerPoint</Application>
  <PresentationFormat>와이드스크린</PresentationFormat>
  <Paragraphs>113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교육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 교육 보고</dc:title>
  <dc:creator>PJE</dc:creator>
  <cp:lastModifiedBy>PJE</cp:lastModifiedBy>
  <cp:revision>22</cp:revision>
  <dcterms:created xsi:type="dcterms:W3CDTF">2020-06-04T10:13:57Z</dcterms:created>
  <dcterms:modified xsi:type="dcterms:W3CDTF">2020-06-04T13:19:30Z</dcterms:modified>
</cp:coreProperties>
</file>