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84" r:id="rId2"/>
    <p:sldId id="258" r:id="rId3"/>
    <p:sldId id="260" r:id="rId4"/>
    <p:sldId id="283" r:id="rId5"/>
    <p:sldId id="261" r:id="rId6"/>
    <p:sldId id="282" r:id="rId7"/>
    <p:sldId id="264" r:id="rId8"/>
    <p:sldId id="262" r:id="rId9"/>
    <p:sldId id="265" r:id="rId10"/>
    <p:sldId id="266" r:id="rId11"/>
    <p:sldId id="285" r:id="rId12"/>
    <p:sldId id="281" r:id="rId13"/>
    <p:sldId id="276" r:id="rId14"/>
    <p:sldId id="263" r:id="rId15"/>
    <p:sldId id="277" r:id="rId16"/>
    <p:sldId id="279" r:id="rId17"/>
  </p:sldIdLst>
  <p:sldSz cx="9144000" cy="5143500" type="screen16x9"/>
  <p:notesSz cx="6858000" cy="9144000"/>
  <p:embeddedFontLst>
    <p:embeddedFont>
      <p:font typeface="에스코어 드림 3 Light" panose="020B0303030302020204" pitchFamily="34" charset="-127"/>
      <p:regular r:id="rId18"/>
    </p:embeddedFont>
    <p:embeddedFont>
      <p:font typeface="에스코어 드림 5 Medium" panose="020B0503030302020204" pitchFamily="34" charset="-127"/>
      <p:regular r:id="rId19"/>
    </p:embeddedFont>
    <p:embeddedFont>
      <p:font typeface="에스코어 드림 6 Bold" panose="020B0703030302020204" pitchFamily="34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17"/>
    <a:srgbClr val="212121"/>
    <a:srgbClr val="FBC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1" autoAdjust="0"/>
  </p:normalViewPr>
  <p:slideViewPr>
    <p:cSldViewPr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31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5726-7357-4E15-8D0C-498F3634EE28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17FA-2A9B-4D5C-BE34-CC54B9CD59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hopping-trolley-with-packets_23-2147948107.jpg"/>
          <p:cNvPicPr>
            <a:picLocks noChangeAspect="1"/>
          </p:cNvPicPr>
          <p:nvPr/>
        </p:nvPicPr>
        <p:blipFill>
          <a:blip r:embed="rId2"/>
          <a:srcRect l="2001" t="4000" r="4639" b="266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3935" y="2733262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노명진 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 이혜준 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 신정희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/ 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 여윤구 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 윤</a:t>
            </a:r>
            <a:r>
              <a:rPr lang="en-US" altLang="ko-KR" sz="1600" spc="-150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4398" y="1428742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에스코어 드림 6 Bold" pitchFamily="34" charset="-127"/>
                <a:ea typeface="에스코어 드림 6 Bold" pitchFamily="34" charset="-127"/>
              </a:rPr>
              <a:t>ZIMZALABIM</a:t>
            </a:r>
            <a:endParaRPr lang="ko-KR" altLang="en-US" sz="5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24" y="2314375"/>
            <a:ext cx="2557110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공동구매 사이트 개발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714876" y="500048"/>
            <a:ext cx="4429124" cy="4643452"/>
          </a:xfrm>
          <a:prstGeom prst="rect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21" name="직각 삼각형 20"/>
          <p:cNvSpPr/>
          <p:nvPr/>
        </p:nvSpPr>
        <p:spPr>
          <a:xfrm flipH="1">
            <a:off x="0" y="500048"/>
            <a:ext cx="4714876" cy="464345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flipH="1">
            <a:off x="0" y="500048"/>
            <a:ext cx="9144000" cy="464345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906351"/>
            <a:ext cx="6715172" cy="380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-142908" y="3286130"/>
            <a:ext cx="24288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latin typeface="에스코어 드림 3 Light" pitchFamily="34" charset="-127"/>
                <a:ea typeface="에스코어 드림 3 Light" pitchFamily="34" charset="-127"/>
              </a:rPr>
              <a:t>공동구매</a:t>
            </a:r>
            <a:endParaRPr lang="en-US" altLang="ko-KR" sz="3600" i="1" dirty="0"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ko-KR" altLang="en-US" sz="4000" i="1" dirty="0">
                <a:latin typeface="에스코어 드림 3 Light" pitchFamily="34" charset="-127"/>
                <a:ea typeface="에스코어 드림 3 Light" pitchFamily="34" charset="-127"/>
              </a:rPr>
              <a:t>주최</a:t>
            </a:r>
            <a:endParaRPr lang="ko-KR" altLang="en-US" sz="3600" i="1" dirty="0"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4" name="다이아몬드 23"/>
          <p:cNvSpPr/>
          <p:nvPr/>
        </p:nvSpPr>
        <p:spPr>
          <a:xfrm>
            <a:off x="6552582" y="354742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52516" y="134232"/>
            <a:ext cx="11626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주요기능</a:t>
            </a:r>
          </a:p>
        </p:txBody>
      </p:sp>
      <p:sp>
        <p:nvSpPr>
          <p:cNvPr id="26" name="다이아몬드 25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7" name="다이아몬드 26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4583056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>
            <a:off x="0" y="2000228"/>
            <a:ext cx="3071834" cy="314327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 rot="16200000">
            <a:off x="1124899" y="-624883"/>
            <a:ext cx="6899495" cy="9149355"/>
          </a:xfrm>
          <a:prstGeom prst="parallelogram">
            <a:avLst>
              <a:gd name="adj" fmla="val 41496"/>
            </a:avLst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356" y="2285998"/>
            <a:ext cx="2714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공동구매</a:t>
            </a:r>
            <a:endParaRPr lang="en-US" altLang="ko-KR" sz="3200" i="1" dirty="0"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공지 </a:t>
            </a:r>
            <a:r>
              <a:rPr lang="en-US" altLang="ko-KR" sz="3200" i="1" dirty="0">
                <a:latin typeface="에스코어 드림 3 Light" pitchFamily="34" charset="-127"/>
                <a:ea typeface="에스코어 드림 3 Light" pitchFamily="34" charset="-127"/>
              </a:rPr>
              <a:t>&amp; </a:t>
            </a:r>
            <a:r>
              <a:rPr lang="ko-KR" altLang="en-US" sz="3200" i="1" dirty="0" err="1">
                <a:latin typeface="에스코어 드림 3 Light" pitchFamily="34" charset="-127"/>
                <a:ea typeface="에스코어 드림 3 Light" pitchFamily="34" charset="-127"/>
              </a:rPr>
              <a:t>댓글</a:t>
            </a:r>
            <a:endParaRPr lang="en-US" altLang="ko-KR" sz="3200" i="1" dirty="0"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1" name="다이아몬드 20"/>
          <p:cNvSpPr/>
          <p:nvPr/>
        </p:nvSpPr>
        <p:spPr>
          <a:xfrm>
            <a:off x="6552582" y="354742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52516" y="134232"/>
            <a:ext cx="11626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주요기능</a:t>
            </a:r>
          </a:p>
        </p:txBody>
      </p:sp>
      <p:sp>
        <p:nvSpPr>
          <p:cNvPr id="23" name="다이아몬드 22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4" name="다이아몬드 23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4583056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52"/>
            <a:ext cx="5929354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각 삼각형 32"/>
          <p:cNvSpPr/>
          <p:nvPr/>
        </p:nvSpPr>
        <p:spPr>
          <a:xfrm rot="9871429" flipH="1">
            <a:off x="-144150" y="1832462"/>
            <a:ext cx="10072513" cy="457201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flipH="1">
            <a:off x="0" y="571486"/>
            <a:ext cx="9144000" cy="457201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1" name="다이아몬드 20"/>
          <p:cNvSpPr/>
          <p:nvPr/>
        </p:nvSpPr>
        <p:spPr>
          <a:xfrm>
            <a:off x="6552582" y="354742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52516" y="134232"/>
            <a:ext cx="11626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주요기능</a:t>
            </a:r>
          </a:p>
        </p:txBody>
      </p:sp>
      <p:sp>
        <p:nvSpPr>
          <p:cNvPr id="23" name="다이아몬드 22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4" name="다이아몬드 23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4583056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857238"/>
            <a:ext cx="592935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71406" y="2415603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위시리스트</a:t>
            </a:r>
            <a:endParaRPr lang="en-US" altLang="ko-KR" sz="3200" i="1" dirty="0">
              <a:latin typeface="에스코어 드림 3 Light" pitchFamily="34" charset="-127"/>
              <a:ea typeface="에스코어 드림 3 Light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>
            <a:off x="0" y="500048"/>
            <a:ext cx="7643834" cy="464345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071684"/>
            <a:ext cx="415749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00114"/>
            <a:ext cx="415749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357818" y="923028"/>
            <a:ext cx="2714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참여</a:t>
            </a:r>
            <a:r>
              <a:rPr lang="en-US" altLang="ko-KR" sz="3200" i="1" dirty="0">
                <a:latin typeface="에스코어 드림 3 Light" pitchFamily="34" charset="-127"/>
                <a:ea typeface="에스코어 드림 3 Light" pitchFamily="34" charset="-127"/>
              </a:rPr>
              <a:t>/</a:t>
            </a:r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주최상품</a:t>
            </a:r>
            <a:endParaRPr lang="en-US" altLang="ko-KR" sz="3200" i="1" dirty="0"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관리</a:t>
            </a:r>
            <a:endParaRPr lang="en-US" altLang="ko-KR" sz="3200" i="1" dirty="0"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6552582" y="354742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52516" y="134232"/>
            <a:ext cx="11626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주요기능</a:t>
            </a:r>
          </a:p>
        </p:txBody>
      </p:sp>
      <p:sp>
        <p:nvSpPr>
          <p:cNvPr id="21" name="다이아몬드 20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4583056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63295" y="2607396"/>
            <a:ext cx="2443156" cy="242448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0777312">
            <a:off x="3478331" y="2570424"/>
            <a:ext cx="2443156" cy="359841"/>
          </a:xfrm>
          <a:prstGeom prst="rect">
            <a:avLst/>
          </a:prstGeom>
          <a:solidFill>
            <a:srgbClr val="FAC0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8195656" y="363368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29586" y="142858"/>
            <a:ext cx="694698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시연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2914" y="2143122"/>
            <a:ext cx="2437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i="1" dirty="0">
                <a:latin typeface="에스코어 드림 6 Bold" pitchFamily="34" charset="-127"/>
                <a:ea typeface="에스코어 드림 6 Bold" pitchFamily="34" charset="-127"/>
              </a:rPr>
              <a:t>기능시연</a:t>
            </a:r>
          </a:p>
        </p:txBody>
      </p:sp>
      <p:sp>
        <p:nvSpPr>
          <p:cNvPr id="19" name="다이아몬드 18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4" name="다이아몬드 23"/>
          <p:cNvSpPr/>
          <p:nvPr/>
        </p:nvSpPr>
        <p:spPr>
          <a:xfrm>
            <a:off x="4583056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642938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63295" y="2607396"/>
            <a:ext cx="2443156" cy="242448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0777312">
            <a:off x="3478331" y="2570424"/>
            <a:ext cx="2443156" cy="359841"/>
          </a:xfrm>
          <a:prstGeom prst="rect">
            <a:avLst/>
          </a:prstGeom>
          <a:solidFill>
            <a:srgbClr val="FAC0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6500826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4744" y="2143122"/>
            <a:ext cx="2437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latin typeface="에스코어 드림 6 Bold" pitchFamily="34" charset="-127"/>
                <a:ea typeface="에스코어 드림 6 Bold" pitchFamily="34" charset="-127"/>
              </a:rPr>
              <a:t>Q &amp; A</a:t>
            </a:r>
            <a:endParaRPr lang="ko-KR" altLang="en-US" sz="4400" i="1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4583056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hopping-trolley-with-packets_23-2147948107.jpg"/>
          <p:cNvPicPr>
            <a:picLocks noChangeAspect="1"/>
          </p:cNvPicPr>
          <p:nvPr/>
        </p:nvPicPr>
        <p:blipFill>
          <a:blip r:embed="rId2"/>
          <a:srcRect l="2001" t="4000" r="4639" b="266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8218" y="1500180"/>
            <a:ext cx="40410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3179" y="2521461"/>
            <a:ext cx="213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6 Bold" pitchFamily="34" charset="-127"/>
                <a:ea typeface="에스코어 드림 6 Bold" pitchFamily="34" charset="-127"/>
              </a:rPr>
              <a:t>ZIMZALABIM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>
            <a:off x="4500562" y="1571618"/>
            <a:ext cx="285752" cy="214314"/>
          </a:xfrm>
          <a:prstGeom prst="parallelogram">
            <a:avLst>
              <a:gd name="adj" fmla="val 75717"/>
            </a:avLst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>
            <a:off x="4535698" y="2125870"/>
            <a:ext cx="285752" cy="214314"/>
          </a:xfrm>
          <a:prstGeom prst="parallelogram">
            <a:avLst>
              <a:gd name="adj" fmla="val 75717"/>
            </a:avLst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>
            <a:off x="4536597" y="2665835"/>
            <a:ext cx="285752" cy="214314"/>
          </a:xfrm>
          <a:prstGeom prst="parallelogram">
            <a:avLst>
              <a:gd name="adj" fmla="val 75717"/>
            </a:avLst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>
            <a:off x="4526173" y="3223951"/>
            <a:ext cx="285752" cy="214314"/>
          </a:xfrm>
          <a:prstGeom prst="parallelogram">
            <a:avLst>
              <a:gd name="adj" fmla="val 75717"/>
            </a:avLst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>
            <a:off x="4524375" y="3786196"/>
            <a:ext cx="285752" cy="214314"/>
          </a:xfrm>
          <a:prstGeom prst="parallelogram">
            <a:avLst>
              <a:gd name="adj" fmla="val 75717"/>
            </a:avLst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72899" y="1271310"/>
            <a:ext cx="3353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에스코어 드림 3 Light" pitchFamily="34" charset="-127"/>
                <a:ea typeface="에스코어 드림 3 Light" pitchFamily="34" charset="-127"/>
              </a:rPr>
              <a:t>1</a:t>
            </a:r>
            <a:r>
              <a:rPr lang="en-US" altLang="ko-KR" sz="2400" dirty="0">
                <a:latin typeface="에스코어 드림 3 Light" pitchFamily="34" charset="-127"/>
                <a:ea typeface="에스코어 드림 3 Light" pitchFamily="34" charset="-127"/>
              </a:rPr>
              <a:t>    </a:t>
            </a:r>
            <a:r>
              <a:rPr lang="ko-KR" altLang="en-US" sz="2400" dirty="0">
                <a:latin typeface="에스코어 드림 3 Light" pitchFamily="34" charset="-127"/>
                <a:ea typeface="에스코어 드림 3 Light" pitchFamily="34" charset="-127"/>
              </a:rPr>
              <a:t>주제선정 및 </a:t>
            </a:r>
            <a:r>
              <a:rPr lang="en-US" altLang="ko-KR" sz="2400" dirty="0">
                <a:latin typeface="에스코어 드림 3 Light" pitchFamily="34" charset="-127"/>
                <a:ea typeface="에스코어 드림 3 Light" pitchFamily="34" charset="-127"/>
              </a:rPr>
              <a:t>WBS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에스코어 드림 3 Light" pitchFamily="34" charset="-127"/>
                <a:ea typeface="에스코어 드림 3 Light" pitchFamily="34" charset="-127"/>
              </a:rPr>
              <a:t>2</a:t>
            </a:r>
            <a:r>
              <a:rPr lang="en-US" altLang="ko-KR" sz="2400" dirty="0">
                <a:latin typeface="에스코어 드림 3 Light" pitchFamily="34" charset="-127"/>
                <a:ea typeface="에스코어 드림 3 Light" pitchFamily="34" charset="-127"/>
              </a:rPr>
              <a:t>    </a:t>
            </a:r>
            <a:r>
              <a:rPr lang="ko-KR" altLang="en-US" sz="2400" dirty="0">
                <a:latin typeface="에스코어 드림 3 Light" pitchFamily="34" charset="-127"/>
                <a:ea typeface="에스코어 드림 3 Light" pitchFamily="34" charset="-127"/>
              </a:rPr>
              <a:t>개발환경 </a:t>
            </a:r>
            <a:r>
              <a:rPr lang="en-US" altLang="ko-KR" sz="2400" dirty="0">
                <a:latin typeface="에스코어 드림 3 Light" pitchFamily="34" charset="-127"/>
                <a:ea typeface="에스코어 드림 3 Light" pitchFamily="34" charset="-127"/>
              </a:rPr>
              <a:t>&amp; </a:t>
            </a:r>
            <a:r>
              <a:rPr lang="ko-KR" altLang="en-US" sz="2400" dirty="0">
                <a:latin typeface="에스코어 드림 3 Light" pitchFamily="34" charset="-127"/>
                <a:ea typeface="에스코어 드림 3 Light" pitchFamily="34" charset="-127"/>
              </a:rPr>
              <a:t>툴</a:t>
            </a:r>
            <a:endParaRPr lang="en-US" altLang="ko-KR" sz="2400" dirty="0">
              <a:latin typeface="에스코어 드림 3 Light" pitchFamily="34" charset="-127"/>
              <a:ea typeface="에스코어 드림 3 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에스코어 드림 3 Light" pitchFamily="34" charset="-127"/>
                <a:ea typeface="에스코어 드림 3 Light" pitchFamily="34" charset="-127"/>
              </a:rPr>
              <a:t>3    </a:t>
            </a:r>
            <a:r>
              <a:rPr lang="ko-KR" altLang="en-US" sz="2400" dirty="0">
                <a:latin typeface="에스코어 드림 3 Light" pitchFamily="34" charset="-127"/>
                <a:ea typeface="에스코어 드림 3 Light" pitchFamily="34" charset="-127"/>
              </a:rPr>
              <a:t>테이블설계 </a:t>
            </a:r>
            <a:r>
              <a:rPr lang="en-US" altLang="ko-KR" sz="2400" dirty="0">
                <a:latin typeface="에스코어 드림 3 Light" pitchFamily="34" charset="-127"/>
                <a:ea typeface="에스코어 드림 3 Light" pitchFamily="34" charset="-127"/>
              </a:rPr>
              <a:t>&amp;</a:t>
            </a:r>
            <a:r>
              <a:rPr lang="ko-KR" altLang="en-US" sz="2400" dirty="0">
                <a:latin typeface="에스코어 드림 3 Light" pitchFamily="34" charset="-127"/>
                <a:ea typeface="에스코어 드림 3 Light" pitchFamily="34" charset="-127"/>
              </a:rPr>
              <a:t> </a:t>
            </a:r>
            <a:r>
              <a:rPr lang="en-US" altLang="ko-KR" sz="2400" b="1" dirty="0">
                <a:latin typeface="에스코어 드림 3 Light" pitchFamily="34" charset="-127"/>
                <a:ea typeface="에스코어 드림 3 Light" pitchFamily="34" charset="-127"/>
              </a:rPr>
              <a:t>MVC</a:t>
            </a:r>
            <a:endParaRPr lang="en-US" altLang="ko-KR" sz="2400" dirty="0">
              <a:latin typeface="에스코어 드림 3 Light" pitchFamily="34" charset="-127"/>
              <a:ea typeface="에스코어 드림 3 Light" pitchFamily="34" charset="-127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2400" b="1" dirty="0">
                <a:latin typeface="에스코어 드림 3 Light" pitchFamily="34" charset="-127"/>
                <a:ea typeface="에스코어 드림 3 Light" pitchFamily="34" charset="-127"/>
              </a:rPr>
              <a:t>4</a:t>
            </a:r>
            <a:r>
              <a:rPr lang="en-US" altLang="ko-KR" sz="2400" dirty="0">
                <a:latin typeface="에스코어 드림 3 Light" pitchFamily="34" charset="-127"/>
                <a:ea typeface="에스코어 드림 3 Light" pitchFamily="34" charset="-127"/>
              </a:rPr>
              <a:t>    </a:t>
            </a:r>
            <a:r>
              <a:rPr lang="ko-KR" altLang="en-US" sz="2400" dirty="0">
                <a:latin typeface="에스코어 드림 3 Light" pitchFamily="34" charset="-127"/>
                <a:ea typeface="에스코어 드림 3 Light" pitchFamily="34" charset="-127"/>
              </a:rPr>
              <a:t>주요기능</a:t>
            </a:r>
            <a:endParaRPr lang="en-US" altLang="ko-KR" sz="2400" dirty="0">
              <a:latin typeface="에스코어 드림 3 Light" pitchFamily="34" charset="-127"/>
              <a:ea typeface="에스코어 드림 3 Light" pitchFamily="34" charset="-127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2400" b="1" dirty="0">
                <a:latin typeface="에스코어 드림 3 Light" pitchFamily="34" charset="-127"/>
                <a:ea typeface="에스코어 드림 3 Light" pitchFamily="34" charset="-127"/>
              </a:rPr>
              <a:t>5</a:t>
            </a:r>
            <a:r>
              <a:rPr lang="en-US" altLang="ko-KR" sz="2400" dirty="0">
                <a:latin typeface="에스코어 드림 3 Light" pitchFamily="34" charset="-127"/>
                <a:ea typeface="에스코어 드림 3 Light" pitchFamily="34" charset="-127"/>
              </a:rPr>
              <a:t>    </a:t>
            </a:r>
            <a:r>
              <a:rPr lang="ko-KR" altLang="en-US" sz="2400" dirty="0">
                <a:latin typeface="에스코어 드림 3 Light" pitchFamily="34" charset="-127"/>
                <a:ea typeface="에스코어 드림 3 Light" pitchFamily="34" charset="-127"/>
              </a:rPr>
              <a:t>시연</a:t>
            </a:r>
          </a:p>
        </p:txBody>
      </p:sp>
      <p:sp>
        <p:nvSpPr>
          <p:cNvPr id="3" name="타원 2"/>
          <p:cNvSpPr/>
          <p:nvPr/>
        </p:nvSpPr>
        <p:spPr>
          <a:xfrm>
            <a:off x="1772335" y="928676"/>
            <a:ext cx="1214446" cy="12144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486583" y="785800"/>
            <a:ext cx="785818" cy="78581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5277" y="1214428"/>
            <a:ext cx="1657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에스코어 드림 6 Bold" pitchFamily="34" charset="-127"/>
                <a:ea typeface="에스코어 드림 6 Bold" pitchFamily="34" charset="-127"/>
              </a:rPr>
              <a:t>Index</a:t>
            </a:r>
            <a:endParaRPr lang="ko-KR" altLang="en-US" sz="4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93838" y="136662"/>
            <a:ext cx="8941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주제선정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/>
          <p:cNvSpPr/>
          <p:nvPr/>
        </p:nvSpPr>
        <p:spPr>
          <a:xfrm>
            <a:off x="851028" y="357172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657226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30" name="다이아몬드 29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50901" y="2000246"/>
            <a:ext cx="3429024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에스코어 드림 3 Light" pitchFamily="34" charset="-127"/>
                <a:ea typeface="에스코어 드림 3 Light" pitchFamily="34" charset="-127"/>
              </a:rPr>
              <a:t>제조업체나 유통업체를 통해</a:t>
            </a:r>
            <a:endParaRPr lang="en-US" altLang="ko-KR" sz="1600" dirty="0">
              <a:solidFill>
                <a:schemeClr val="tx1"/>
              </a:solidFill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에스코어 드림 3 Light" pitchFamily="34" charset="-127"/>
                <a:ea typeface="에스코어 드림 3 Light" pitchFamily="34" charset="-127"/>
              </a:rPr>
              <a:t>소비자들이 공동으로</a:t>
            </a:r>
            <a:endParaRPr lang="en-US" altLang="ko-KR" sz="1600" dirty="0">
              <a:solidFill>
                <a:schemeClr val="tx1"/>
              </a:solidFill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에스코어 드림 3 Light" pitchFamily="34" charset="-127"/>
                <a:ea typeface="에스코어 드림 3 Light" pitchFamily="34" charset="-127"/>
              </a:rPr>
              <a:t>물건을 저렴하게 구입하는 방법</a:t>
            </a:r>
          </a:p>
        </p:txBody>
      </p:sp>
      <p:pic>
        <p:nvPicPr>
          <p:cNvPr id="1026" name="Picture 2" descr="C:\Users\sist\Desktop\pma-icongroupbuying-1.png"/>
          <p:cNvPicPr>
            <a:picLocks noChangeAspect="1" noChangeArrowheads="1"/>
          </p:cNvPicPr>
          <p:nvPr/>
        </p:nvPicPr>
        <p:blipFill>
          <a:blip r:embed="rId2"/>
          <a:srcRect l="13571" r="13571" b="39679"/>
          <a:stretch>
            <a:fillRect/>
          </a:stretch>
        </p:blipFill>
        <p:spPr bwMode="auto">
          <a:xfrm>
            <a:off x="5351429" y="1214428"/>
            <a:ext cx="2149529" cy="221695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101000" y="1214428"/>
            <a:ext cx="1928826" cy="7143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AC017"/>
                </a:solidFill>
                <a:latin typeface="에스코어 드림 6 Bold" pitchFamily="34" charset="-127"/>
                <a:ea typeface="에스코어 드림 6 Bold" pitchFamily="34" charset="-127"/>
              </a:rPr>
              <a:t>공동구매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71604" y="3786196"/>
            <a:ext cx="5961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AC017"/>
                </a:solidFill>
                <a:latin typeface="에스코어 드림 6 Bold" pitchFamily="34" charset="-127"/>
                <a:ea typeface="에스코어 드림 6 Bold" pitchFamily="34" charset="-127"/>
              </a:rPr>
              <a:t>{ 							}</a:t>
            </a:r>
            <a:endParaRPr lang="ko-KR" altLang="en-US" sz="3200" dirty="0">
              <a:solidFill>
                <a:srgbClr val="FAC017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509" y="3857634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에스코어 드림 3 Light" pitchFamily="34" charset="-127"/>
                <a:ea typeface="에스코어 드림 3 Light" pitchFamily="34" charset="-127"/>
              </a:rPr>
              <a:t>더 편하게</a:t>
            </a:r>
            <a:r>
              <a:rPr lang="en-US" altLang="ko-KR" sz="2800" b="1" dirty="0">
                <a:latin typeface="에스코어 드림 3 Light" pitchFamily="34" charset="-127"/>
                <a:ea typeface="에스코어 드림 3 Light" pitchFamily="34" charset="-127"/>
              </a:rPr>
              <a:t> </a:t>
            </a:r>
            <a:r>
              <a:rPr lang="ko-KR" altLang="en-US" sz="2800" b="1" dirty="0">
                <a:latin typeface="에스코어 드림 3 Light" pitchFamily="34" charset="-127"/>
                <a:ea typeface="에스코어 드림 3 Light" pitchFamily="34" charset="-127"/>
              </a:rPr>
              <a:t>더 다양한 상품을</a:t>
            </a:r>
          </a:p>
        </p:txBody>
      </p:sp>
      <p:sp>
        <p:nvSpPr>
          <p:cNvPr id="14" name="다이아몬드 13"/>
          <p:cNvSpPr/>
          <p:nvPr/>
        </p:nvSpPr>
        <p:spPr>
          <a:xfrm>
            <a:off x="4572000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93838" y="136662"/>
            <a:ext cx="8941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WBS</a:t>
            </a:r>
            <a:endParaRPr lang="ko-KR" altLang="en-US" sz="1400" dirty="0">
              <a:solidFill>
                <a:schemeClr val="bg1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/>
          <p:cNvSpPr/>
          <p:nvPr/>
        </p:nvSpPr>
        <p:spPr>
          <a:xfrm>
            <a:off x="851028" y="357172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657226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30" name="다이아몬드 29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4572000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596" y="1000114"/>
          <a:ext cx="8286813" cy="3214709"/>
        </p:xfrm>
        <a:graphic>
          <a:graphicData uri="http://schemas.openxmlformats.org/drawingml/2006/table">
            <a:tbl>
              <a:tblPr/>
              <a:tblGrid>
                <a:gridCol w="661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41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1233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1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주차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2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주차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3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주차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4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주차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FFFFFF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5</a:t>
                      </a:r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주차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FFFFFF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6</a:t>
                      </a:r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주차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6/24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6/25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6/26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6/27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6/28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7/1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7/2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7/3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7/4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7/5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7/8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7/9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7/10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7/11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7/12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7/15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7/16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7/17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7/18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7/19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7/22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7/23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7/24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7/25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7/26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7/29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7/30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7/31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8/1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8/2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주제 선정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요구사항분석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기획발표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UI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설계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클래스 설계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데이터 설정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소스코딩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중간점검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테스트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에스코어 드림 3 Light" pitchFamily="34" charset="-127"/>
                        <a:ea typeface="에스코어 드림 3 Light" pitchFamily="34" charset="-127"/>
                      </a:endParaRP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에스코어 드림 6 Bold" pitchFamily="34" charset="-127"/>
                          <a:ea typeface="에스코어 드림 6 Bold" pitchFamily="34" charset="-127"/>
                        </a:rPr>
                        <a:t>최종발표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에스코어 드림 3 Light" pitchFamily="34" charset="-127"/>
                          <a:ea typeface="에스코어 드림 3 Light" pitchFamily="34" charset="-127"/>
                        </a:rPr>
                        <a:t>　</a:t>
                      </a:r>
                    </a:p>
                  </a:txBody>
                  <a:tcPr marL="6036" marR="6036" marT="60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다이아몬드 26"/>
          <p:cNvSpPr/>
          <p:nvPr/>
        </p:nvSpPr>
        <p:spPr>
          <a:xfrm>
            <a:off x="2613967" y="357172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42463" y="142858"/>
            <a:ext cx="1305566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개발환경 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&amp; 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툴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657226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4572000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672450"/>
            <a:ext cx="39743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에스코어 드림 6 Bold" pitchFamily="34" charset="-127"/>
                <a:ea typeface="에스코어 드림 6 Bold" pitchFamily="34" charset="-127"/>
              </a:rPr>
              <a:t>OS</a:t>
            </a:r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	 Windows 10 pro</a:t>
            </a:r>
          </a:p>
          <a:p>
            <a:r>
              <a:rPr lang="en-US" altLang="ko-KR" sz="1600" dirty="0">
                <a:latin typeface="에스코어 드림 6 Bold" pitchFamily="34" charset="-127"/>
                <a:ea typeface="에스코어 드림 6 Bold" pitchFamily="34" charset="-127"/>
              </a:rPr>
              <a:t>JDK</a:t>
            </a:r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	 Java SE 8 (Oracle JDK 1.8.X)</a:t>
            </a:r>
          </a:p>
          <a:p>
            <a:r>
              <a:rPr lang="en-US" altLang="ko-KR" sz="1600" dirty="0">
                <a:latin typeface="에스코어 드림 6 Bold" pitchFamily="34" charset="-127"/>
                <a:ea typeface="에스코어 드림 6 Bold" pitchFamily="34" charset="-127"/>
              </a:rPr>
              <a:t>DB</a:t>
            </a:r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	 Oracle Database 11g Release</a:t>
            </a:r>
          </a:p>
          <a:p>
            <a:r>
              <a:rPr lang="en-US" altLang="ko-KR" sz="1600" dirty="0">
                <a:latin typeface="에스코어 드림 6 Bold" pitchFamily="34" charset="-127"/>
                <a:ea typeface="에스코어 드림 6 Bold" pitchFamily="34" charset="-127"/>
              </a:rPr>
              <a:t>DB Tool	 </a:t>
            </a:r>
            <a:r>
              <a:rPr lang="en-US" altLang="ko-KR" sz="1600" dirty="0" err="1">
                <a:latin typeface="에스코어 드림 3 Light" pitchFamily="34" charset="-127"/>
                <a:ea typeface="에스코어 드림 3 Light" pitchFamily="34" charset="-127"/>
              </a:rPr>
              <a:t>eXERD</a:t>
            </a:r>
            <a:endParaRPr lang="en-US" altLang="ko-KR" sz="1600" dirty="0">
              <a:latin typeface="에스코어 드림 3 Light" pitchFamily="34" charset="-127"/>
              <a:ea typeface="에스코어 드림 3 Light" pitchFamily="34" charset="-127"/>
            </a:endParaRPr>
          </a:p>
          <a:p>
            <a:r>
              <a:rPr lang="en-US" altLang="ko-KR" sz="1600" dirty="0">
                <a:latin typeface="에스코어 드림 6 Bold" pitchFamily="34" charset="-127"/>
                <a:ea typeface="에스코어 드림 6 Bold" pitchFamily="34" charset="-127"/>
              </a:rPr>
              <a:t>Server</a:t>
            </a:r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	 Apache Tomcat (8.0.X)</a:t>
            </a:r>
          </a:p>
          <a:p>
            <a:r>
              <a:rPr lang="en-US" altLang="ko-KR" sz="1600" dirty="0">
                <a:latin typeface="에스코어 드림 6 Bold" pitchFamily="34" charset="-127"/>
                <a:ea typeface="에스코어 드림 6 Bold" pitchFamily="34" charset="-127"/>
              </a:rPr>
              <a:t>CM</a:t>
            </a:r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 	 SVN</a:t>
            </a:r>
          </a:p>
          <a:p>
            <a:r>
              <a:rPr lang="en-US" altLang="ko-KR" sz="1600" dirty="0">
                <a:latin typeface="에스코어 드림 6 Bold" pitchFamily="34" charset="-127"/>
                <a:ea typeface="에스코어 드림 6 Bold" pitchFamily="34" charset="-127"/>
              </a:rPr>
              <a:t>Tools</a:t>
            </a:r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	 eclipse</a:t>
            </a:r>
            <a:endParaRPr lang="ko-KR" altLang="en-US" sz="1600" dirty="0"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3504" y="1672450"/>
            <a:ext cx="15295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에스코어 드림 6 Bold" pitchFamily="34" charset="-127"/>
                <a:ea typeface="에스코어 드림 6 Bold" pitchFamily="34" charset="-127"/>
              </a:rPr>
              <a:t>Front-end</a:t>
            </a:r>
          </a:p>
          <a:p>
            <a:r>
              <a:rPr lang="en-US" altLang="ko-KR" sz="1600" dirty="0" err="1">
                <a:latin typeface="에스코어 드림 3 Light" pitchFamily="34" charset="-127"/>
                <a:ea typeface="에스코어 드림 3 Light" pitchFamily="34" charset="-127"/>
              </a:rPr>
              <a:t>BootStrap</a:t>
            </a:r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 4</a:t>
            </a:r>
          </a:p>
          <a:p>
            <a:r>
              <a:rPr lang="en-US" altLang="ko-KR" sz="1600" dirty="0" err="1">
                <a:latin typeface="에스코어 드림 3 Light" pitchFamily="34" charset="-127"/>
                <a:ea typeface="에스코어 드림 3 Light" pitchFamily="34" charset="-127"/>
              </a:rPr>
              <a:t>Jquery</a:t>
            </a:r>
            <a:r>
              <a:rPr lang="en-US" altLang="ko-KR" sz="1600">
                <a:latin typeface="에스코어 드림 3 Light" pitchFamily="34" charset="-127"/>
                <a:ea typeface="에스코어 드림 3 Light" pitchFamily="34" charset="-127"/>
              </a:rPr>
              <a:t> 1.12.4</a:t>
            </a:r>
            <a:endParaRPr lang="en-US" altLang="ko-KR" sz="1600" dirty="0">
              <a:latin typeface="에스코어 드림 3 Light" pitchFamily="34" charset="-127"/>
              <a:ea typeface="에스코어 드림 3 Light" pitchFamily="34" charset="-127"/>
            </a:endParaRPr>
          </a:p>
          <a:p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HTML5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3504" y="1142990"/>
            <a:ext cx="25987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에스코어 드림 6 Bold" pitchFamily="34" charset="-127"/>
                <a:ea typeface="에스코어 드림 6 Bold" pitchFamily="34" charset="-127"/>
              </a:rPr>
              <a:t>적용 기술 및 라이브러리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786" y="1142990"/>
            <a:ext cx="215636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에스코어 드림 6 Bold" pitchFamily="34" charset="-127"/>
                <a:ea typeface="에스코어 드림 6 Bold" pitchFamily="34" charset="-127"/>
              </a:rPr>
              <a:t>개발환경 및 개발 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3504" y="2795663"/>
            <a:ext cx="26607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에스코어 드림 6 Bold" pitchFamily="34" charset="-127"/>
                <a:ea typeface="에스코어 드림 6 Bold" pitchFamily="34" charset="-127"/>
              </a:rPr>
              <a:t>Back(Server)-end</a:t>
            </a:r>
          </a:p>
          <a:p>
            <a:r>
              <a:rPr lang="en-US" altLang="ko-KR" sz="1600" dirty="0" err="1">
                <a:latin typeface="에스코어 드림 3 Light" pitchFamily="34" charset="-127"/>
                <a:ea typeface="에스코어 드림 3 Light" pitchFamily="34" charset="-127"/>
              </a:rPr>
              <a:t>Sitemesh</a:t>
            </a:r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 sitemesh-2.4.2</a:t>
            </a:r>
          </a:p>
          <a:p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JSTL 1.2</a:t>
            </a:r>
          </a:p>
          <a:p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JSP 2.3.X</a:t>
            </a:r>
          </a:p>
          <a:p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Logger : log4j-1.2.17</a:t>
            </a:r>
          </a:p>
          <a:p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JSON : gson-2.8.5</a:t>
            </a:r>
          </a:p>
          <a:p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SMTP : javamail1_4_5</a:t>
            </a:r>
          </a:p>
          <a:p>
            <a:r>
              <a:rPr lang="en-US" altLang="ko-KR" sz="1600" dirty="0" err="1">
                <a:latin typeface="에스코어 드림 3 Light" pitchFamily="34" charset="-127"/>
                <a:ea typeface="에스코어 드림 3 Light" pitchFamily="34" charset="-127"/>
              </a:rPr>
              <a:t>Naver</a:t>
            </a:r>
            <a:r>
              <a:rPr lang="en-US" altLang="ko-KR" sz="1600" dirty="0">
                <a:latin typeface="에스코어 드림 3 Light" pitchFamily="34" charset="-127"/>
                <a:ea typeface="에스코어 드림 3 Light" pitchFamily="34" charset="-127"/>
              </a:rPr>
              <a:t> Developer</a:t>
            </a:r>
            <a:endParaRPr lang="ko-KR" altLang="en-US" sz="1600" dirty="0">
              <a:latin typeface="에스코어 드림 3 Light" pitchFamily="34" charset="-127"/>
              <a:ea typeface="에스코어 드림 3 Light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6791" y="2000246"/>
            <a:ext cx="489854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다이아몬드 26"/>
          <p:cNvSpPr/>
          <p:nvPr/>
        </p:nvSpPr>
        <p:spPr>
          <a:xfrm>
            <a:off x="4429124" y="357154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9058" y="142858"/>
            <a:ext cx="11626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테이블설계</a:t>
            </a:r>
            <a:endParaRPr lang="en-US" altLang="ko-KR" sz="1400" dirty="0">
              <a:solidFill>
                <a:schemeClr val="bg1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657226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1" name="다이아몬드 20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pic>
        <p:nvPicPr>
          <p:cNvPr id="23" name="Picture 5" descr="C:\Users\sist\Desktop\template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6791" y="928676"/>
            <a:ext cx="2416201" cy="1874835"/>
          </a:xfrm>
          <a:prstGeom prst="rect">
            <a:avLst/>
          </a:prstGeom>
          <a:noFill/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0775" y="928676"/>
            <a:ext cx="2143141" cy="215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다이아몬드 26"/>
          <p:cNvSpPr/>
          <p:nvPr/>
        </p:nvSpPr>
        <p:spPr>
          <a:xfrm>
            <a:off x="4429124" y="357154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9058" y="142858"/>
            <a:ext cx="11626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MVC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8"/>
            <a:ext cx="2775035" cy="78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85932"/>
            <a:ext cx="2769496" cy="322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857238"/>
            <a:ext cx="2786113" cy="54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857238"/>
            <a:ext cx="2769496" cy="163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3714758"/>
            <a:ext cx="2786113" cy="127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43240" y="1714494"/>
            <a:ext cx="2786113" cy="176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43636" y="2857502"/>
            <a:ext cx="2786113" cy="212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다이아몬드 18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657226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1" name="다이아몬드 20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각 삼각형 20"/>
          <p:cNvSpPr/>
          <p:nvPr/>
        </p:nvSpPr>
        <p:spPr>
          <a:xfrm>
            <a:off x="0" y="785800"/>
            <a:ext cx="9144000" cy="435770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6552582" y="354742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52516" y="134232"/>
            <a:ext cx="11626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주요기능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2453" y="1160010"/>
            <a:ext cx="5444323" cy="35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3627" y="2588770"/>
            <a:ext cx="1673528" cy="21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42910" y="928676"/>
            <a:ext cx="2071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로그인</a:t>
            </a:r>
            <a:endParaRPr lang="en-US" altLang="ko-KR" sz="3200" i="1" dirty="0"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en-US" altLang="ko-KR" sz="3200" i="1" dirty="0">
                <a:latin typeface="에스코어 드림 3 Light" pitchFamily="34" charset="-127"/>
                <a:ea typeface="에스코어 드림 3 Light" pitchFamily="34" charset="-127"/>
              </a:rPr>
              <a:t>&amp;</a:t>
            </a:r>
          </a:p>
          <a:p>
            <a:pPr algn="ctr"/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회원관리</a:t>
            </a:r>
          </a:p>
        </p:txBody>
      </p:sp>
      <p:sp>
        <p:nvSpPr>
          <p:cNvPr id="13" name="다이아몬드 12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4572000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각 삼각형 14"/>
          <p:cNvSpPr/>
          <p:nvPr/>
        </p:nvSpPr>
        <p:spPr>
          <a:xfrm flipH="1">
            <a:off x="3214678" y="571486"/>
            <a:ext cx="5929322" cy="457201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498460"/>
            <a:ext cx="9144000" cy="1588"/>
          </a:xfrm>
          <a:prstGeom prst="line">
            <a:avLst/>
          </a:prstGeom>
          <a:ln w="12700">
            <a:solidFill>
              <a:srgbClr val="21212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91495"/>
            <a:ext cx="5330438" cy="34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7662" y="3224217"/>
            <a:ext cx="2255892" cy="131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124415" y="2071684"/>
            <a:ext cx="3448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포인트</a:t>
            </a:r>
            <a:endParaRPr lang="en-US" altLang="ko-KR" sz="3200" i="1" dirty="0"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ko-KR" altLang="en-US" sz="3200" i="1" dirty="0">
                <a:latin typeface="에스코어 드림 3 Light" pitchFamily="34" charset="-127"/>
                <a:ea typeface="에스코어 드림 3 Light" pitchFamily="34" charset="-127"/>
              </a:rPr>
              <a:t>결제시스템</a:t>
            </a:r>
          </a:p>
        </p:txBody>
      </p:sp>
      <p:sp>
        <p:nvSpPr>
          <p:cNvPr id="13" name="다이아몬드 12"/>
          <p:cNvSpPr/>
          <p:nvPr/>
        </p:nvSpPr>
        <p:spPr>
          <a:xfrm>
            <a:off x="85722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6552582" y="354742"/>
            <a:ext cx="188436" cy="21431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2516" y="134232"/>
            <a:ext cx="1162690" cy="337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주요기능</a:t>
            </a:r>
          </a:p>
        </p:txBody>
      </p:sp>
      <p:sp>
        <p:nvSpPr>
          <p:cNvPr id="19" name="다이아몬드 18"/>
          <p:cNvSpPr/>
          <p:nvPr/>
        </p:nvSpPr>
        <p:spPr>
          <a:xfrm>
            <a:off x="8215338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2643174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4572000" y="428610"/>
            <a:ext cx="142876" cy="142876"/>
          </a:xfrm>
          <a:prstGeom prst="diamond">
            <a:avLst/>
          </a:prstGeom>
          <a:solidFill>
            <a:srgbClr val="FAC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179</Words>
  <Application>Microsoft Office PowerPoint</Application>
  <PresentationFormat>화면 슬라이드 쇼(16:9)</PresentationFormat>
  <Paragraphs>397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에스코어 드림 6 Bold</vt:lpstr>
      <vt:lpstr>에스코어 드림 3 Light</vt:lpstr>
      <vt:lpstr>에스코어 드림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</dc:creator>
  <cp:lastModifiedBy>JUN</cp:lastModifiedBy>
  <cp:revision>63</cp:revision>
  <dcterms:created xsi:type="dcterms:W3CDTF">2019-08-12T05:42:50Z</dcterms:created>
  <dcterms:modified xsi:type="dcterms:W3CDTF">2019-08-13T02:34:26Z</dcterms:modified>
</cp:coreProperties>
</file>