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7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3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1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1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6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852B-4348-4E19-A173-9ED7443AE1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66B1-43A3-4067-9218-4E8A40EE5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0209" y="602245"/>
            <a:ext cx="3945622" cy="12768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Network Board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95" y="2094040"/>
            <a:ext cx="9589129" cy="42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8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여러 명의 유저가 접속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서버에 저장된 게시물을 모든 유저가 열람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서버 재 시작 후 데이터 보존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6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4634" y="1825625"/>
            <a:ext cx="939916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사용자가 실행 시 </a:t>
            </a:r>
            <a:r>
              <a:rPr lang="en-US" altLang="ko-KR" dirty="0" smtClean="0"/>
              <a:t>Sender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Receiver </a:t>
            </a:r>
            <a:r>
              <a:rPr lang="ko-KR" altLang="en-US" dirty="0" smtClean="0"/>
              <a:t>객체 생성 후 </a:t>
            </a:r>
            <a:r>
              <a:rPr lang="en-US" altLang="ko-KR" dirty="0" smtClean="0"/>
              <a:t>BoardServer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에 연결 후 </a:t>
            </a:r>
            <a:r>
              <a:rPr lang="en-US" altLang="ko-KR" dirty="0" smtClean="0"/>
              <a:t>start()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Sender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Receiver</a:t>
            </a:r>
            <a:r>
              <a:rPr lang="ko-KR" altLang="en-US" dirty="0" smtClean="0"/>
              <a:t>를 통해 유저의 입력을 해당 유저의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을 지닌 </a:t>
            </a:r>
            <a:r>
              <a:rPr lang="en-US" altLang="ko-KR" dirty="0" smtClean="0"/>
              <a:t>ServerReacter</a:t>
            </a:r>
            <a:r>
              <a:rPr lang="ko-KR" altLang="en-US" dirty="0" smtClean="0"/>
              <a:t>를 이용해 반응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66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4634" y="1825625"/>
            <a:ext cx="939916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Board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객체 생성시 해당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에 대응하는 </a:t>
            </a:r>
            <a:r>
              <a:rPr lang="en-US" altLang="ko-KR" dirty="0" smtClean="0"/>
              <a:t>ServerReacter</a:t>
            </a:r>
            <a:r>
              <a:rPr lang="ko-KR" altLang="en-US" dirty="0" smtClean="0"/>
              <a:t>생성 후 </a:t>
            </a:r>
            <a:r>
              <a:rPr lang="en-US" altLang="ko-KR" dirty="0" smtClean="0"/>
              <a:t>start() </a:t>
            </a:r>
            <a:r>
              <a:rPr lang="ko-KR" altLang="en-US" dirty="0" smtClean="0"/>
              <a:t>호출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Sender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Receiver</a:t>
            </a:r>
            <a:r>
              <a:rPr lang="ko-KR" altLang="en-US" dirty="0" smtClean="0"/>
              <a:t>를 통해 받은 유저의 입력에 따라 반응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BoardServer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 시 백업파일을 통해  전번의 데이터를 받아온다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최초 실행 시 파일 생성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51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ServerReacter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4634" y="1825625"/>
            <a:ext cx="939916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측에서 유저의 입력에 따라 즉각적으로 반응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하나당 하나의 인스턴스 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와 통신을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44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ClientSender,</a:t>
            </a:r>
            <a:r>
              <a:rPr lang="en-US" altLang="ko-KR" dirty="0" smtClean="0"/>
              <a:t> ClientReceiver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4634" y="1825625"/>
            <a:ext cx="974800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Sender : Client</a:t>
            </a:r>
            <a:r>
              <a:rPr lang="ko-KR" altLang="en-US" dirty="0" smtClean="0"/>
              <a:t>의 유저의 입력을 서버로 전송하는 역할을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Receiver : </a:t>
            </a:r>
            <a:r>
              <a:rPr lang="ko-KR" altLang="en-US" dirty="0" smtClean="0"/>
              <a:t>서버의 반응을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 출력함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각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Sender, Receiver</a:t>
            </a:r>
            <a:r>
              <a:rPr lang="ko-KR" altLang="en-US" dirty="0" smtClean="0"/>
              <a:t> 인스턴스를 하나 생성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04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4634" y="1825625"/>
            <a:ext cx="939916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Board</a:t>
            </a:r>
            <a:r>
              <a:rPr lang="ko-KR" altLang="en-US" dirty="0" smtClean="0"/>
              <a:t>의 틀을 담당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해당 클래스의 메서드를 통해 </a:t>
            </a:r>
            <a:r>
              <a:rPr lang="en-US" altLang="ko-KR" dirty="0" smtClean="0"/>
              <a:t>ServerReacter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의 화면을 전송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4634" y="1825625"/>
            <a:ext cx="939916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Board</a:t>
            </a:r>
            <a:r>
              <a:rPr lang="ko-KR" altLang="en-US" dirty="0" smtClean="0"/>
              <a:t>의 데이터를 담당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해당 클래스의 메서드를 통해 </a:t>
            </a:r>
            <a:r>
              <a:rPr lang="en-US" altLang="ko-KR" dirty="0" smtClean="0"/>
              <a:t>ServerReacter</a:t>
            </a:r>
            <a:r>
              <a:rPr lang="ko-KR" altLang="en-US" dirty="0" smtClean="0"/>
              <a:t>로 데이터를 전송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데이터는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클래스의 형태로 </a:t>
            </a:r>
            <a:r>
              <a:rPr lang="en-US" altLang="ko-KR" dirty="0" smtClean="0"/>
              <a:t>ArrayList</a:t>
            </a:r>
            <a:r>
              <a:rPr lang="ko-KR" altLang="en-US" dirty="0" smtClean="0"/>
              <a:t>를 통해 관리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데이터의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출력을 담당하는 </a:t>
            </a:r>
            <a:r>
              <a:rPr lang="en-US" altLang="ko-KR" dirty="0"/>
              <a:t>s</a:t>
            </a:r>
            <a:r>
              <a:rPr lang="en-US" altLang="ko-KR" dirty="0" smtClean="0"/>
              <a:t>tatic</a:t>
            </a:r>
            <a:r>
              <a:rPr lang="ko-KR" altLang="en-US" dirty="0" smtClean="0"/>
              <a:t>메</a:t>
            </a:r>
            <a:r>
              <a:rPr lang="ko-KR" altLang="en-US" dirty="0"/>
              <a:t>서</a:t>
            </a:r>
            <a:r>
              <a:rPr lang="ko-KR" altLang="en-US" dirty="0" smtClean="0"/>
              <a:t>드가 존재함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81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4634" y="1825625"/>
            <a:ext cx="939916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데이터 클래스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Title, Detail, Name, Time </a:t>
            </a:r>
            <a:r>
              <a:rPr lang="ko-KR" altLang="en-US" dirty="0" smtClean="0"/>
              <a:t>항목으로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Getter, Setter </a:t>
            </a:r>
            <a:r>
              <a:rPr lang="ko-KR" altLang="en-US" dirty="0" smtClean="0"/>
              <a:t>메서드와 데이터 출력 메서드 존재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5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217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Network Board</vt:lpstr>
      <vt:lpstr>게시판 요구사항</vt:lpstr>
      <vt:lpstr>BoardClient</vt:lpstr>
      <vt:lpstr>BoardServer</vt:lpstr>
      <vt:lpstr>ServerReacter</vt:lpstr>
      <vt:lpstr>ClientSender, ClientReceiver</vt:lpstr>
      <vt:lpstr>Board</vt:lpstr>
      <vt:lpstr>BoardBack</vt:lpstr>
      <vt:lpstr>Post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Board</dc:title>
  <dc:creator>601-5</dc:creator>
  <cp:lastModifiedBy>601-5</cp:lastModifiedBy>
  <cp:revision>6</cp:revision>
  <dcterms:created xsi:type="dcterms:W3CDTF">2024-02-07T05:36:02Z</dcterms:created>
  <dcterms:modified xsi:type="dcterms:W3CDTF">2024-02-07T08:30:36Z</dcterms:modified>
</cp:coreProperties>
</file>