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0E629-60D0-4F4A-B173-FC53F309CB7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C0B95-9422-4BDB-AE7B-A5D2A4C175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6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6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7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91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7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668" y="1241897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6668" y="3875533"/>
            <a:ext cx="8637072" cy="977621"/>
          </a:xfrm>
        </p:spPr>
        <p:txBody>
          <a:bodyPr tIns="91440" bIns="91440">
            <a:normAutofit/>
          </a:bodyPr>
          <a:lstStyle>
            <a:lvl1pPr marL="0" indent="0" algn="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26525" y="5623539"/>
            <a:ext cx="3500715" cy="309201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8887" y="5622476"/>
            <a:ext cx="4973915" cy="30920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209" y="5429162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668" y="381406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3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983" y="2701636"/>
            <a:ext cx="8637073" cy="1010150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 dirty="0" smtClean="0"/>
              <a:t>마스터 제목 스타일 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4307" y="1063"/>
            <a:ext cx="3500715" cy="309201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669" y="0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833" y="469666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16983" y="3925047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4"/>
          <p:cNvCxnSpPr/>
          <p:nvPr userDrawn="1"/>
        </p:nvCxnSpPr>
        <p:spPr>
          <a:xfrm>
            <a:off x="1716983" y="2514654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7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14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4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4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078" y="99752"/>
            <a:ext cx="9603275" cy="524618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0" y="16625"/>
            <a:ext cx="811019" cy="503578"/>
          </a:xfrm>
        </p:spPr>
        <p:txBody>
          <a:bodyPr/>
          <a:lstStyle/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47332" y="566181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7393638" y="5800144"/>
            <a:ext cx="3500715" cy="309201"/>
          </a:xfrm>
        </p:spPr>
        <p:txBody>
          <a:bodyPr/>
          <a:lstStyle/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1079" y="5799081"/>
            <a:ext cx="5938836" cy="30920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10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8DD4-2C7F-4173-85D0-3E807826096E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DEE61B-23F8-4E05-A9E9-B1F8140F542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7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8" r:id="rId2"/>
    <p:sldLayoutId id="2147483757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6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3971827" y="4022857"/>
            <a:ext cx="4127384" cy="977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안준섭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서지연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정혁준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97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유저 모드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4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요소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31238"/>
              </p:ext>
            </p:extLst>
          </p:nvPr>
        </p:nvGraphicFramePr>
        <p:xfrm>
          <a:off x="6701977" y="789308"/>
          <a:ext cx="4988135" cy="4144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05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46530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5200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888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600" dirty="0" smtClean="0"/>
                        <a:t>메뉴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로고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검색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장바구니 아이콘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마이 페이지 아이콘이 있다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장바구니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마이 페이지는 비회원이 클릭 시 로그인 페이지로 이동한다</a:t>
                      </a:r>
                      <a:endParaRPr lang="en-US" altLang="ko-KR" sz="1600" dirty="0" smtClean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551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상품 카테고리들로 구성된다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카테고리 항목에 마우스를 올리면 하위 카테고리가 노출된다</a:t>
                      </a:r>
                      <a:endParaRPr lang="en-US" altLang="ko-KR" sz="1600" dirty="0" smtClean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5603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본문</a:t>
                      </a:r>
                      <a:r>
                        <a:rPr lang="ko-KR" altLang="en-US" sz="1600" baseline="0" dirty="0" smtClean="0"/>
                        <a:t> 내용을 수록하는 공간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  <a:tr h="4715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웹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사이트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dirty="0" smtClean="0"/>
                        <a:t>정보 및 관련 링크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제공</a:t>
                      </a:r>
                      <a:endParaRPr lang="ko-KR" altLang="en-US" sz="1600" dirty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2971777756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5" y="789309"/>
            <a:ext cx="5740203" cy="332204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36069" y="1252009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543060" y="1735030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536069" y="894123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43060" y="2781508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91078" y="4276288"/>
            <a:ext cx="541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 가입을 제외한 모든 화면에서 활용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86"/>
          <a:stretch/>
        </p:blipFill>
        <p:spPr>
          <a:xfrm>
            <a:off x="7659148" y="3109376"/>
            <a:ext cx="3727911" cy="7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3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요소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메뉴 </a:t>
            </a:r>
            <a:r>
              <a:rPr lang="ko-KR" altLang="en-US" dirty="0" err="1" smtClean="0"/>
              <a:t>사이드바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65666"/>
              </p:ext>
            </p:extLst>
          </p:nvPr>
        </p:nvGraphicFramePr>
        <p:xfrm>
          <a:off x="6092715" y="789308"/>
          <a:ext cx="4988135" cy="3903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91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27044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405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항목</a:t>
                      </a:r>
                      <a:endParaRPr lang="ko-KR" altLang="en-US" sz="17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설명</a:t>
                      </a:r>
                      <a:endParaRPr lang="ko-KR" altLang="en-US" sz="1700" dirty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21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700" dirty="0" smtClean="0"/>
                        <a:t>메뉴 버튼을 클릭하면 본문 영역의 빈 칸에 사이드 바가 출력된다</a:t>
                      </a:r>
                      <a:endParaRPr lang="en-US" altLang="ko-KR" sz="17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사이드 바는 왼쪽 본문 영역을 차지하며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본문 영역과 높이가 같다</a:t>
                      </a:r>
                      <a:endParaRPr lang="en-US" altLang="ko-KR" sz="17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700" dirty="0" smtClean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12089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65255" marR="65255" marT="32627" marB="326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사이드 바에 있는 항목들을 클릭하면 해당 페이지로 이동</a:t>
                      </a:r>
                      <a:endParaRPr lang="en-US" altLang="ko-KR" sz="17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baseline="0" dirty="0" smtClean="0"/>
                        <a:t>상품 카테고리를 클릭 시 하위 카테고리 노출</a:t>
                      </a:r>
                      <a:endParaRPr lang="en-US" altLang="ko-KR" sz="1700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baseline="0" dirty="0" smtClean="0"/>
                        <a:t>하위 카테고리를 클릭 시 세부 카테고리 노출</a:t>
                      </a:r>
                      <a:endParaRPr lang="en-US" altLang="ko-KR" sz="1700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세부 카테고리를 클릭 시 해당 페이지로 이동</a:t>
                      </a:r>
                      <a:endParaRPr lang="en-US" altLang="ko-KR" sz="1700" dirty="0" smtClean="0"/>
                    </a:p>
                  </a:txBody>
                  <a:tcPr marL="65255" marR="65255" marT="32627" marB="32627"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169438" y="1428728"/>
            <a:ext cx="248301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177827" y="846186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63" y="789308"/>
            <a:ext cx="4146392" cy="51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공통 요소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모바일 화면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9102"/>
              </p:ext>
            </p:extLst>
          </p:nvPr>
        </p:nvGraphicFramePr>
        <p:xfrm>
          <a:off x="5740377" y="764588"/>
          <a:ext cx="5509259" cy="301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984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794275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747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항목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설명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922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1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700" dirty="0" smtClean="0"/>
                        <a:t>검색 창은 하나의 아이콘으로 변경된다</a:t>
                      </a:r>
                      <a:endParaRPr lang="en-US" altLang="ko-KR" sz="17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700" dirty="0" smtClean="0"/>
                        <a:t>해당 아이콘 클릭 시 검색 창이 출력되어 검색을 진행할 수 있다</a:t>
                      </a:r>
                      <a:endParaRPr lang="en-US" altLang="ko-KR" sz="1700" dirty="0" smtClean="0"/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922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2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본문 영역</a:t>
                      </a:r>
                      <a:r>
                        <a:rPr lang="ko-KR" altLang="en-US" sz="1700" baseline="0" dirty="0" smtClean="0"/>
                        <a:t> 빈 공간을 </a:t>
                      </a:r>
                      <a:r>
                        <a:rPr lang="ko-KR" altLang="en-US" sz="1700" baseline="0" smtClean="0"/>
                        <a:t>차지하던 </a:t>
                      </a:r>
                      <a:r>
                        <a:rPr lang="ko-KR" altLang="en-US" sz="1700" baseline="0" smtClean="0"/>
                        <a:t>사이드 바는 </a:t>
                      </a:r>
                      <a:r>
                        <a:rPr lang="ko-KR" altLang="en-US" sz="1700" baseline="0" dirty="0" smtClean="0"/>
                        <a:t>본문 전체를 기준으로 왼쪽 공간을 차지하게 된다</a:t>
                      </a:r>
                      <a:endParaRPr lang="en-US" altLang="ko-KR" sz="1700" dirty="0" smtClean="0"/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291767736"/>
                  </a:ext>
                </a:extLst>
              </a:tr>
              <a:tr h="7989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3</a:t>
                      </a:r>
                      <a:endParaRPr lang="ko-KR" altLang="en-US" sz="1700" dirty="0"/>
                    </a:p>
                  </a:txBody>
                  <a:tcPr marL="84715" marR="84715" marT="42357" marB="423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하단의 정보는 단락 별로 출력된다</a:t>
                      </a:r>
                      <a:r>
                        <a:rPr lang="en-US" altLang="ko-KR" sz="17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700" dirty="0" smtClean="0"/>
                    </a:p>
                  </a:txBody>
                  <a:tcPr marL="84715" marR="84715" marT="42357" marB="42357"/>
                </a:tc>
                <a:extLst>
                  <a:ext uri="{0D108BD9-81ED-4DB2-BD59-A6C34878D82A}">
                    <a16:rowId xmlns:a16="http://schemas.microsoft.com/office/drawing/2014/main" val="218378356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74" y="624927"/>
            <a:ext cx="1187979" cy="6197287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808861" y="642948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023143" y="671440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808861" y="4040489"/>
            <a:ext cx="243280" cy="24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30" y="624370"/>
            <a:ext cx="1183689" cy="617490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23" y="624369"/>
            <a:ext cx="1183688" cy="6174907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1976818" y="961790"/>
            <a:ext cx="326470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8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 화면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5" y="736132"/>
            <a:ext cx="4754081" cy="5949893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24860"/>
              </p:ext>
            </p:extLst>
          </p:nvPr>
        </p:nvGraphicFramePr>
        <p:xfrm>
          <a:off x="6207853" y="982256"/>
          <a:ext cx="5217953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512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236441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544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배너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현재 진행 중인 이벤트 목록 출력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/>
                        <a:t>시간이 지나면 자동으로 다음</a:t>
                      </a:r>
                      <a:r>
                        <a:rPr lang="ko-KR" altLang="en-US" baseline="0" dirty="0" smtClean="0"/>
                        <a:t> 페이지</a:t>
                      </a:r>
                      <a:r>
                        <a:rPr lang="ko-KR" altLang="en-US" dirty="0" smtClean="0"/>
                        <a:t> 이동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조회수가 높은 순서대로 커뮤니티 글 확인 가능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개의 목록이 한 행에</a:t>
                      </a:r>
                      <a:r>
                        <a:rPr lang="ko-KR" altLang="en-US" baseline="0" dirty="0" smtClean="0"/>
                        <a:t> 노출된다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상품 카테고리 아이콘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구매 횟수가 가장 높은 상품들을 순서대로 확인</a:t>
                      </a:r>
                      <a:r>
                        <a:rPr lang="ko-KR" altLang="en-US" baseline="0" dirty="0" smtClean="0"/>
                        <a:t> 가능</a:t>
                      </a:r>
                      <a:endParaRPr lang="en-US" altLang="ko-KR" baseline="0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개의 목록이 한 행에</a:t>
                      </a:r>
                      <a:r>
                        <a:rPr lang="ko-KR" altLang="en-US" baseline="0" dirty="0" smtClean="0"/>
                        <a:t> 노출된다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77756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1887523" y="1359760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1886696" y="2815434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1886695" y="3736245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886696" y="4533104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54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기본 화면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모바일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62416"/>
              </p:ext>
            </p:extLst>
          </p:nvPr>
        </p:nvGraphicFramePr>
        <p:xfrm>
          <a:off x="6190185" y="698380"/>
          <a:ext cx="5262844" cy="248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02">
                  <a:extLst>
                    <a:ext uri="{9D8B030D-6E8A-4147-A177-3AD203B41FA5}">
                      <a16:colId xmlns:a16="http://schemas.microsoft.com/office/drawing/2014/main" val="3078701484"/>
                    </a:ext>
                  </a:extLst>
                </a:gridCol>
                <a:gridCol w="4309842">
                  <a:extLst>
                    <a:ext uri="{9D8B030D-6E8A-4147-A177-3AD203B41FA5}">
                      <a16:colId xmlns:a16="http://schemas.microsoft.com/office/drawing/2014/main" val="2845280952"/>
                    </a:ext>
                  </a:extLst>
                </a:gridCol>
              </a:tblGrid>
              <a:tr h="39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8783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일정 공간을</a:t>
                      </a:r>
                      <a:r>
                        <a:rPr lang="ko-KR" altLang="en-US" baseline="0" dirty="0" smtClean="0"/>
                        <a:t> 차지하던 </a:t>
                      </a:r>
                      <a:r>
                        <a:rPr lang="ko-KR" altLang="en-US" dirty="0" smtClean="0"/>
                        <a:t>배너가 화면 너비의 </a:t>
                      </a:r>
                      <a:r>
                        <a:rPr lang="en-US" altLang="ko-KR" dirty="0" smtClean="0"/>
                        <a:t>100%</a:t>
                      </a:r>
                      <a:r>
                        <a:rPr lang="ko-KR" altLang="en-US" dirty="0" smtClean="0"/>
                        <a:t>를 차지하게 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38505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커뮤니티는 한 행당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총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행으로 나눠서 보여준다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28372"/>
                  </a:ext>
                </a:extLst>
              </a:tr>
              <a:tr h="6968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베스트 상품은 한 행당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총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행으로 나눠서 보여준다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05275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3229627" y="1632398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3229628" y="2950727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229629" y="5345214"/>
            <a:ext cx="236289" cy="236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61" y="698380"/>
            <a:ext cx="2145503" cy="60610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82" y="698380"/>
            <a:ext cx="1173105" cy="6061046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54787" y="698380"/>
            <a:ext cx="1340773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254787" y="4018327"/>
            <a:ext cx="1340774" cy="274109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27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350</TotalTime>
  <Words>288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Gill Sans MT</vt:lpstr>
      <vt:lpstr>Gallery</vt:lpstr>
      <vt:lpstr>화면 설계</vt:lpstr>
      <vt:lpstr> 유저 모드</vt:lpstr>
      <vt:lpstr>공통 요소 </vt:lpstr>
      <vt:lpstr>공통 요소 – 메뉴 사이드바 </vt:lpstr>
      <vt:lpstr>공통 요소 – 모바일 화면</vt:lpstr>
      <vt:lpstr>기본 화면 </vt:lpstr>
      <vt:lpstr>기본 화면 - 모바일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601-16</dc:creator>
  <cp:lastModifiedBy>601-16</cp:lastModifiedBy>
  <cp:revision>26</cp:revision>
  <dcterms:created xsi:type="dcterms:W3CDTF">2024-05-16T02:47:12Z</dcterms:created>
  <dcterms:modified xsi:type="dcterms:W3CDTF">2024-05-17T00:13:27Z</dcterms:modified>
</cp:coreProperties>
</file>