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D802-2202-4719-ABE2-DAE69D80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0CA1B-13AA-454C-98A3-7BFF76F4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EE488-F1D4-4477-A13A-5D4B3B80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54D09-7633-4647-92E9-1BF39D86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04E00-CD53-483E-9285-0AA90655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C90-35D7-4785-AB20-57EC9C1F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4730A-3D45-49E4-82A5-D27651A3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7859-DE83-408A-8678-AC23789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C05E9-2AEB-42C0-8535-F13B2D57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D8E2C-3F04-46C0-828C-5966BEAE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3FA9FB-969C-4EAC-B4EA-AD17DA74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6853D-D61F-4BB9-BA14-4AD2AC0D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8E2B1-97DF-4F4F-BD53-C9AE68A4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A4F2-C926-4CB4-B8D4-87C42BF9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3262-A3B8-468B-A01D-5B8C26AC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5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C574-B064-405C-A1C9-1B113800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F49BE-CB04-4F48-B1AD-91CC7518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B850A-D1D3-4ECA-9DDD-21CEF47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AE766-B30E-4A48-B47F-3E680427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2D6AF-7877-4E17-9278-0E5D1886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2E73-5661-4E3C-A230-1483D4DC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A93EE-C737-4892-97ED-9AA4AFBEA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CFE18-D098-409A-BBCF-5E5BE93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DF9B1-44F5-4D7C-AED2-58CF991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FEE93-DEB3-45D9-AAD6-DEDEE659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80A1-E41B-44C4-8B96-388B7A69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106AB-87E5-460C-973B-52982564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AE47C-19B7-4497-B7F1-EECD608A6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25ADD-AB83-427D-8E92-625385B8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DB0-83E6-4D7D-B0B5-DC22C223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61F9B-78FC-4A1C-AC8F-7F323A07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3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182A7-6AA1-4ACB-A16E-5631DA40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B49B8-42A6-4507-AC74-226B17D1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E2004-BB75-4A6D-B4FC-62970DCC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C449E-1C69-4B55-9F7F-00C2C1BB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9F013A-80FE-4755-A0DC-6950C4233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C23F3-DE0B-4655-A6D1-67924F7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65687-DE21-4B5A-A9B1-25D41E0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1F35D-25AF-4C87-BE0D-6BDBEF8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FC27-CD43-46B8-840F-141D973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82CAB-2FDC-4A58-9A76-7EB9B3E1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F3148-E922-4522-8907-23436C9C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B1FAA-7EF4-46F4-B365-3EFF826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4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EAB56-145F-4556-9F9B-39E4FA6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650AA-2F7D-4E53-8591-00B1E56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0F724-CA6D-4929-A01E-6A13CAF4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302D-C97A-4120-9E48-A6B97B0B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8C1B-E9F6-4E25-AE61-0BF61D20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AE3EB-BF06-47AD-8C7E-7ABA733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3BF75-94CB-472A-8FD7-93D4090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35187-538C-402B-A71C-9E78700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C86BD-0188-4883-950B-AE2EBED1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7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2F75-C4DE-4EFB-AC76-96DC3B84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A54BA-87E3-4AAB-8447-86F956387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16D30-97E5-4244-8224-C264A332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66F43-4788-498E-8639-BC4E2C9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9163C-4DCF-4E08-8B95-3F8AF34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760C4-0D24-4BAC-8D89-E3174A49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F3DE5-76BD-4501-B70E-278337BD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87E30-3433-44D1-8820-F0F2895C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E3637-54EA-49DD-AA3D-4528812B5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5D26-EE74-47C4-ACB8-BE9692A5EA58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5B318-9500-41D5-86A8-494BC1B6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BCCE-8053-4596-AD12-F355B440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DE25-D4E4-4AF2-B1A0-8402A7A41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6CC839-0934-4C24-B42E-BA295FEFC8F3}"/>
              </a:ext>
            </a:extLst>
          </p:cNvPr>
          <p:cNvSpPr/>
          <p:nvPr/>
        </p:nvSpPr>
        <p:spPr>
          <a:xfrm>
            <a:off x="-1" y="5935"/>
            <a:ext cx="11415714" cy="532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C2694-3E1E-4522-B422-1E8471D3B531}"/>
              </a:ext>
            </a:extLst>
          </p:cNvPr>
          <p:cNvSpPr txBox="1"/>
          <p:nvPr/>
        </p:nvSpPr>
        <p:spPr>
          <a:xfrm>
            <a:off x="63314" y="47919"/>
            <a:ext cx="501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분석과정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3FFB0C-D1B2-48EB-A731-94D1AB23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38" y="-9289"/>
            <a:ext cx="614362" cy="5614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36D75-37D2-4FD3-9692-02B04FF5DB9C}"/>
              </a:ext>
            </a:extLst>
          </p:cNvPr>
          <p:cNvSpPr/>
          <p:nvPr/>
        </p:nvSpPr>
        <p:spPr>
          <a:xfrm>
            <a:off x="778669" y="6290604"/>
            <a:ext cx="11415714" cy="561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2BEEFA-E82B-4AF1-ABD8-2B64CBE0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" y="6304734"/>
            <a:ext cx="590548" cy="539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6960C-1B87-41A6-96C9-1750E4FAD7A7}"/>
              </a:ext>
            </a:extLst>
          </p:cNvPr>
          <p:cNvSpPr txBox="1"/>
          <p:nvPr/>
        </p:nvSpPr>
        <p:spPr>
          <a:xfrm>
            <a:off x="414338" y="1271588"/>
            <a:ext cx="42338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분석과정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산출식을 적용하여 최종 그래프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9B3A29-9F92-4A4A-BF19-050AC847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2" y="1112301"/>
            <a:ext cx="5156662" cy="46041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0783CD-466B-4195-9FDA-8441B1F91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5" y="2215003"/>
            <a:ext cx="4630233" cy="11428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245918-73E4-49AB-A226-06E2BD6F4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65" y="3550620"/>
            <a:ext cx="4591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2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17</cp:revision>
  <dcterms:created xsi:type="dcterms:W3CDTF">2019-12-31T01:43:06Z</dcterms:created>
  <dcterms:modified xsi:type="dcterms:W3CDTF">2019-12-31T07:56:19Z</dcterms:modified>
</cp:coreProperties>
</file>