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7" r:id="rId7"/>
    <p:sldId id="268" r:id="rId8"/>
    <p:sldId id="266" r:id="rId9"/>
    <p:sldId id="269" r:id="rId10"/>
    <p:sldId id="270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8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D802-2202-4719-ABE2-DAE69D80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E0CA1B-13AA-454C-98A3-7BFF76F4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EE488-F1D4-4477-A13A-5D4B3B80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54D09-7633-4647-92E9-1BF39D86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04E00-CD53-483E-9285-0AA90655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9C90-35D7-4785-AB20-57EC9C1F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4730A-3D45-49E4-82A5-D27651A3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D7859-DE83-408A-8678-AC237890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C05E9-2AEB-42C0-8535-F13B2D57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D8E2C-3F04-46C0-828C-5966BEAE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9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3FA9FB-969C-4EAC-B4EA-AD17DA745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6853D-D61F-4BB9-BA14-4AD2AC0D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8E2B1-97DF-4F4F-BD53-C9AE68A4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1A4F2-C926-4CB4-B8D4-87C42BF9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D3262-A3B8-468B-A01D-5B8C26AC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5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C574-B064-405C-A1C9-1B113800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F49BE-CB04-4F48-B1AD-91CC7518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B850A-D1D3-4ECA-9DDD-21CEF47E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AE766-B30E-4A48-B47F-3E680427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2D6AF-7877-4E17-9278-0E5D1886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2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A2E73-5661-4E3C-A230-1483D4DC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A93EE-C737-4892-97ED-9AA4AFBEA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CFE18-D098-409A-BBCF-5E5BE939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DF9B1-44F5-4D7C-AED2-58CF991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FEE93-DEB3-45D9-AAD6-DEDEE659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980A1-E41B-44C4-8B96-388B7A69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106AB-87E5-460C-973B-529825643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AE47C-19B7-4497-B7F1-EECD608A6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25ADD-AB83-427D-8E92-625385B8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85DB0-83E6-4D7D-B0B5-DC22C223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61F9B-78FC-4A1C-AC8F-7F323A07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3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182A7-6AA1-4ACB-A16E-5631DA40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B49B8-42A6-4507-AC74-226B17D1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E2004-BB75-4A6D-B4FC-62970DCC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C449E-1C69-4B55-9F7F-00C2C1BB1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9F013A-80FE-4755-A0DC-6950C4233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FC23F3-DE0B-4655-A6D1-67924F7E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65687-DE21-4B5A-A9B1-25D41E03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1F35D-25AF-4C87-BE0D-6BDBEF87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FFC27-CD43-46B8-840F-141D973E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F82CAB-2FDC-4A58-9A76-7EB9B3E1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F3148-E922-4522-8907-23436C9C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B1FAA-7EF4-46F4-B365-3EFF826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4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2EAB56-145F-4556-9F9B-39E4FA6B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650AA-2F7D-4E53-8591-00B1E560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0F724-CA6D-4929-A01E-6A13CAF4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F302D-C97A-4120-9E48-A6B97B0B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D8C1B-E9F6-4E25-AE61-0BF61D20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AE3EB-BF06-47AD-8C7E-7ABA7333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3BF75-94CB-472A-8FD7-93D4090E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35187-538C-402B-A71C-9E78700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C86BD-0188-4883-950B-AE2EBED1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7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B2F75-C4DE-4EFB-AC76-96DC3B84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A54BA-87E3-4AAB-8447-86F956387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16D30-97E5-4244-8224-C264A3322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66F43-4788-498E-8639-BC4E2C9A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9163C-4DCF-4E08-8B95-3F8AF349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760C4-0D24-4BAC-8D89-E3174A49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6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F3DE5-76BD-4501-B70E-278337BD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87E30-3433-44D1-8820-F0F2895C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E3637-54EA-49DD-AA3D-4528812B5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5B318-9500-41D5-86A8-494BC1B62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6BCCE-8053-4596-AD12-F355B440F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1464136" y="2754049"/>
            <a:ext cx="9392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당신의 배를 채워드립니다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8D850B-434C-4B43-B3A1-DD7CBB35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75" y="-9290"/>
            <a:ext cx="771525" cy="7050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3D0E2C-1419-4833-B2D7-1E62251B3E4C}"/>
              </a:ext>
            </a:extLst>
          </p:cNvPr>
          <p:cNvSpPr/>
          <p:nvPr/>
        </p:nvSpPr>
        <p:spPr>
          <a:xfrm>
            <a:off x="-1" y="5934"/>
            <a:ext cx="11279981" cy="7084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B18016-73EC-4034-A2D8-5835FE927483}"/>
              </a:ext>
            </a:extLst>
          </p:cNvPr>
          <p:cNvSpPr/>
          <p:nvPr/>
        </p:nvSpPr>
        <p:spPr>
          <a:xfrm>
            <a:off x="914401" y="6143625"/>
            <a:ext cx="11279981" cy="7084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016A86B-8D88-44EB-B94F-BAAB6E8D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" y="6139340"/>
            <a:ext cx="771525" cy="7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2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471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– </a:t>
            </a:r>
            <a:r>
              <a:rPr lang="ko-KR" altLang="en-US" dirty="0"/>
              <a:t>하차인원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42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471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– </a:t>
            </a:r>
            <a:r>
              <a:rPr lang="ko-KR" altLang="en-US" dirty="0"/>
              <a:t>하차인원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471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– </a:t>
            </a:r>
            <a:r>
              <a:rPr lang="ko-KR" altLang="en-US" dirty="0"/>
              <a:t>하차인원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6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결론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8B9C6B-9BCD-48B9-A85A-2A74EA50286D}"/>
              </a:ext>
            </a:extLst>
          </p:cNvPr>
          <p:cNvSpPr txBox="1"/>
          <p:nvPr/>
        </p:nvSpPr>
        <p:spPr>
          <a:xfrm>
            <a:off x="414338" y="1271588"/>
            <a:ext cx="14205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느낌점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07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F5189-C244-4F9E-BBFA-E629A4345F97}"/>
              </a:ext>
            </a:extLst>
          </p:cNvPr>
          <p:cNvSpPr txBox="1"/>
          <p:nvPr/>
        </p:nvSpPr>
        <p:spPr>
          <a:xfrm>
            <a:off x="224670" y="785814"/>
            <a:ext cx="1166967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주제</a:t>
            </a:r>
            <a:endParaRPr lang="en-US" altLang="ko-KR" sz="2400" b="1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지하철역별 유동인구와 역 주변 상권 분석을 통한</a:t>
            </a:r>
            <a:r>
              <a:rPr lang="en-US" altLang="ko-KR" sz="2000" dirty="0"/>
              <a:t> </a:t>
            </a:r>
            <a:r>
              <a:rPr lang="ko-KR" altLang="en-US" sz="2000" dirty="0"/>
              <a:t>최적의 판매 위치 선정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상세 내용 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식사를 제 때 못해서 역 근처에서 급하게 배를 채우고 싶어하는 사람들을 대상으로 김밥 판매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 유동인구가 많은 곳과</a:t>
            </a:r>
            <a:r>
              <a:rPr lang="en-US" altLang="ko-KR" dirty="0"/>
              <a:t> </a:t>
            </a:r>
            <a:r>
              <a:rPr lang="ko-KR" altLang="en-US" dirty="0"/>
              <a:t>김밥을 판매하는 음식점이 적은 최적의 판매위치를 선정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승차인원 </a:t>
            </a:r>
            <a:r>
              <a:rPr lang="en-US" altLang="ko-KR" dirty="0"/>
              <a:t>* </a:t>
            </a:r>
            <a:r>
              <a:rPr lang="ko-KR" altLang="en-US" dirty="0"/>
              <a:t>아침을 먹은 사람 비율 </a:t>
            </a:r>
            <a:r>
              <a:rPr lang="en-US" altLang="ko-KR" dirty="0"/>
              <a:t>* </a:t>
            </a:r>
            <a:r>
              <a:rPr lang="ko-KR" altLang="en-US" dirty="0"/>
              <a:t>바쁜 사람 비율</a:t>
            </a:r>
            <a:r>
              <a:rPr lang="en-US" altLang="ko-KR" dirty="0"/>
              <a:t>) + (</a:t>
            </a:r>
            <a:r>
              <a:rPr lang="ko-KR" altLang="en-US" dirty="0"/>
              <a:t>하차인원 </a:t>
            </a:r>
            <a:r>
              <a:rPr lang="en-US" altLang="ko-KR" dirty="0"/>
              <a:t>/ </a:t>
            </a:r>
            <a:r>
              <a:rPr lang="ko-KR" altLang="en-US" dirty="0"/>
              <a:t>아침을 먹은 사람 비율</a:t>
            </a:r>
            <a:r>
              <a:rPr lang="en-US" altLang="ko-KR" dirty="0"/>
              <a:t>) – (</a:t>
            </a:r>
            <a:r>
              <a:rPr lang="ko-KR" altLang="en-US" dirty="0"/>
              <a:t>음식점 수 </a:t>
            </a:r>
            <a:r>
              <a:rPr lang="en-US" altLang="ko-KR" dirty="0"/>
              <a:t>* 30)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sz="1600" dirty="0"/>
              <a:t>*</a:t>
            </a:r>
            <a:r>
              <a:rPr lang="ko-KR" altLang="en-US" sz="1600" dirty="0"/>
              <a:t> 아침을 먹은 사람 비율 </a:t>
            </a:r>
            <a:r>
              <a:rPr lang="en-US" altLang="ko-KR" sz="1600" dirty="0"/>
              <a:t>: 50%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* </a:t>
            </a:r>
            <a:r>
              <a:rPr lang="ko-KR" altLang="en-US" sz="1600" dirty="0"/>
              <a:t>바쁜 사람 비율 </a:t>
            </a:r>
            <a:r>
              <a:rPr lang="en-US" altLang="ko-KR" sz="1600" dirty="0"/>
              <a:t>: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제약사항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지하철 입구에 따른 유동인구는 고려하지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1651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데이터셋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1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1158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필요한 라이브러리 불러오기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FE467-7CDE-4310-A0A7-73239869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8" y="2314046"/>
            <a:ext cx="10135475" cy="35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110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해당하는 지하철 역만 필터링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중복값</a:t>
            </a:r>
            <a:r>
              <a:rPr lang="ko-KR" altLang="en-US" dirty="0"/>
              <a:t> 제거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B81D37-CE23-4DFB-8CAA-39284FA4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59" y="1460606"/>
            <a:ext cx="2805793" cy="33927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E1A067-E294-4399-B421-638843977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088" y="1460606"/>
            <a:ext cx="2805793" cy="34566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38206A9-95A0-4C0F-AFB1-542E060A5688}"/>
              </a:ext>
            </a:extLst>
          </p:cNvPr>
          <p:cNvCxnSpPr>
            <a:cxnSpLocks/>
          </p:cNvCxnSpPr>
          <p:nvPr/>
        </p:nvCxnSpPr>
        <p:spPr>
          <a:xfrm>
            <a:off x="1975757" y="2824842"/>
            <a:ext cx="0" cy="44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231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- </a:t>
            </a:r>
            <a:r>
              <a:rPr lang="ko-KR" altLang="en-US" dirty="0"/>
              <a:t>승차인원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01C6F-C361-4B7F-9749-AED9BB9D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81" y="2181368"/>
            <a:ext cx="7339505" cy="14871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E94EDE-8D50-479F-A580-8BD4D270F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3759342"/>
            <a:ext cx="7847919" cy="25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23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- </a:t>
            </a:r>
            <a:r>
              <a:rPr lang="ko-KR" altLang="en-US" dirty="0"/>
              <a:t>승차인원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1F9966-62F9-4A1C-BF2E-9F68EADC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2287249"/>
            <a:ext cx="6200891" cy="1015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CE1172-03B0-4C53-97DD-85380992E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62" y="930169"/>
            <a:ext cx="5675238" cy="49976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A15E26-B1FE-440F-9BA1-C9ADF17AF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9" y="3680908"/>
            <a:ext cx="6353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471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– </a:t>
            </a:r>
            <a:r>
              <a:rPr lang="ko-KR" altLang="en-US" dirty="0"/>
              <a:t>하차인원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동일 방법으로 그래프 도출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DC707-8356-4DF6-BC32-4DDA9242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87" y="871068"/>
            <a:ext cx="6168332" cy="54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22236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상권 데이터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645036-6E92-4E5C-85E1-E4ADE684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0" y="2270336"/>
            <a:ext cx="6862418" cy="15865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5DC5AF-F85E-411D-945D-73CE715CA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696" y="1271588"/>
            <a:ext cx="4667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205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Kim Lina</cp:lastModifiedBy>
  <cp:revision>15</cp:revision>
  <dcterms:created xsi:type="dcterms:W3CDTF">2019-12-31T01:43:06Z</dcterms:created>
  <dcterms:modified xsi:type="dcterms:W3CDTF">2019-12-31T07:41:56Z</dcterms:modified>
</cp:coreProperties>
</file>