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4" r:id="rId5"/>
    <p:sldId id="265" r:id="rId6"/>
    <p:sldId id="267" r:id="rId7"/>
    <p:sldId id="268" r:id="rId8"/>
    <p:sldId id="266" r:id="rId9"/>
    <p:sldId id="273" r:id="rId10"/>
    <p:sldId id="274" r:id="rId11"/>
    <p:sldId id="270" r:id="rId12"/>
    <p:sldId id="271" r:id="rId13"/>
    <p:sldId id="272" r:id="rId14"/>
    <p:sldId id="263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 showGuides="1">
      <p:cViewPr varScale="1">
        <p:scale>
          <a:sx n="59" d="100"/>
          <a:sy n="59" d="100"/>
        </p:scale>
        <p:origin x="78" y="12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20D802-2202-4719-ABE2-DAE69D80AC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E0CA1B-13AA-454C-98A3-7BFF76F4F7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DEE488-F1D4-4477-A13A-5D4B3B808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5D26-EE74-47C4-ACB8-BE9692A5EA58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254D09-7633-4647-92E9-1BF39D866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104E00-CD53-483E-9285-0AA90655F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8DE25-D4E4-4AF2-B1A0-8402A7A41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811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69C90-35D7-4785-AB20-57EC9C1F7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94730A-3D45-49E4-82A5-D27651A3D7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1D7859-DE83-408A-8678-AC237890C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5D26-EE74-47C4-ACB8-BE9692A5EA58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BC05E9-2AEB-42C0-8535-F13B2D575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AD8E2C-3F04-46C0-828C-5966BEAEC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8DE25-D4E4-4AF2-B1A0-8402A7A41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896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3FA9FB-969C-4EAC-B4EA-AD17DA745B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E6853D-D61F-4BB9-BA14-4AD2AC0D0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88E2B1-97DF-4F4F-BD53-C9AE68A4C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5D26-EE74-47C4-ACB8-BE9692A5EA58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F1A4F2-C926-4CB4-B8D4-87C42BF9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1D3262-A3B8-468B-A01D-5B8C26ACC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8DE25-D4E4-4AF2-B1A0-8402A7A41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154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DAC574-B064-405C-A1C9-1B1138005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4F49BE-CB04-4F48-B1AD-91CC75185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7B850A-D1D3-4ECA-9DDD-21CEF47E2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5D26-EE74-47C4-ACB8-BE9692A5EA58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EAE766-B30E-4A48-B47F-3E680427A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92D6AF-7877-4E17-9278-0E5D18861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8DE25-D4E4-4AF2-B1A0-8402A7A41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820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6A2E73-5661-4E3C-A230-1483D4DCB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FA93EE-C737-4892-97ED-9AA4AFBEA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ECFE18-D098-409A-BBCF-5E5BE9397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5D26-EE74-47C4-ACB8-BE9692A5EA58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9DF9B1-44F5-4D7C-AED2-58CF99159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7FEE93-DEB3-45D9-AAD6-DEDEE6598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8DE25-D4E4-4AF2-B1A0-8402A7A41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419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980A1-E41B-44C4-8B96-388B7A69A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4106AB-87E5-460C-973B-5298256435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CAE47C-19B7-4497-B7F1-EECD608A6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625ADD-AB83-427D-8E92-625385B8B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5D26-EE74-47C4-ACB8-BE9692A5EA58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385DB0-83E6-4D7D-B0B5-DC22C2234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561F9B-78FC-4A1C-AC8F-7F323A073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8DE25-D4E4-4AF2-B1A0-8402A7A41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533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A182A7-6AA1-4ACB-A16E-5631DA408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2B49B8-42A6-4507-AC74-226B17D14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9E2004-BB75-4A6D-B4FC-62970DCC2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AEC449E-1C69-4B55-9F7F-00C2C1BB1C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9F013A-80FE-4755-A0DC-6950C42336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FC23F3-DE0B-4655-A6D1-67924F7E3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5D26-EE74-47C4-ACB8-BE9692A5EA58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565687-DE21-4B5A-A9B1-25D41E03E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991F35D-25AF-4C87-BE0D-6BDBEF87D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8DE25-D4E4-4AF2-B1A0-8402A7A41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03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8FFC27-CD43-46B8-840F-141D973EF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4F82CAB-2FDC-4A58-9A76-7EB9B3E17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5D26-EE74-47C4-ACB8-BE9692A5EA58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CF3148-E922-4522-8907-23436C9CC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81B1FAA-7EF4-46F4-B365-3EFF826D9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8DE25-D4E4-4AF2-B1A0-8402A7A41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042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62EAB56-145F-4556-9F9B-39E4FA6B1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5D26-EE74-47C4-ACB8-BE9692A5EA58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75650AA-2F7D-4E53-8591-00B1E5608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90F724-CA6D-4929-A01E-6A13CAF49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8DE25-D4E4-4AF2-B1A0-8402A7A41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48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F302D-C97A-4120-9E48-A6B97B0B7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CD8C1B-E9F6-4E25-AE61-0BF61D200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7AE3EB-BF06-47AD-8C7E-7ABA7333B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A3BF75-94CB-472A-8FD7-93D4090EF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5D26-EE74-47C4-ACB8-BE9692A5EA58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F35187-538C-402B-A71C-9E78700B7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2C86BD-0188-4883-950B-AE2EBED10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8DE25-D4E4-4AF2-B1A0-8402A7A41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779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B2F75-C4DE-4EFB-AC76-96DC3B844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FAA54BA-87E3-4AAB-8447-86F956387B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216D30-97E5-4244-8224-C264A3322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B66F43-4788-498E-8639-BC4E2C9A4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5D26-EE74-47C4-ACB8-BE9692A5EA58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B9163C-4DCF-4E08-8B95-3F8AF349C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7760C4-0D24-4BAC-8D89-E3174A495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8DE25-D4E4-4AF2-B1A0-8402A7A41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465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EF3DE5-76BD-4501-B70E-278337BD1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287E30-3433-44D1-8820-F0F2895CF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3E3637-54EA-49DD-AA3D-4528812B5E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E5D26-EE74-47C4-ACB8-BE9692A5EA58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F5B318-9500-41D5-86A8-494BC1B62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D6BCCE-8053-4596-AD12-F355B440FA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8DE25-D4E4-4AF2-B1A0-8402A7A41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78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90C2694-3E1E-4522-B422-1E8471D3B531}"/>
              </a:ext>
            </a:extLst>
          </p:cNvPr>
          <p:cNvSpPr txBox="1"/>
          <p:nvPr/>
        </p:nvSpPr>
        <p:spPr>
          <a:xfrm>
            <a:off x="1464136" y="2754049"/>
            <a:ext cx="93923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dirty="0"/>
              <a:t>당신의 배를 채워드립니다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D8D850B-434C-4B43-B3A1-DD7CBB351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4275" y="-9290"/>
            <a:ext cx="771525" cy="705093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293D0E2C-1419-4833-B2D7-1E62251B3E4C}"/>
              </a:ext>
            </a:extLst>
          </p:cNvPr>
          <p:cNvSpPr/>
          <p:nvPr/>
        </p:nvSpPr>
        <p:spPr>
          <a:xfrm>
            <a:off x="-1" y="5934"/>
            <a:ext cx="11279981" cy="70844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600" b="1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4B18016-73EC-4034-A2D8-5835FE927483}"/>
              </a:ext>
            </a:extLst>
          </p:cNvPr>
          <p:cNvSpPr/>
          <p:nvPr/>
        </p:nvSpPr>
        <p:spPr>
          <a:xfrm>
            <a:off x="914401" y="6143625"/>
            <a:ext cx="11279981" cy="70844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600" b="1" dirty="0">
              <a:solidFill>
                <a:schemeClr val="bg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016A86B-8D88-44EB-B94F-BAAB6E8D8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4" y="6139340"/>
            <a:ext cx="771525" cy="70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426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7E6CC839-0934-4C24-B42E-BA295FEFC8F3}"/>
              </a:ext>
            </a:extLst>
          </p:cNvPr>
          <p:cNvSpPr/>
          <p:nvPr/>
        </p:nvSpPr>
        <p:spPr>
          <a:xfrm>
            <a:off x="-1" y="5935"/>
            <a:ext cx="11415714" cy="5322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6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0C2694-3E1E-4522-B422-1E8471D3B531}"/>
              </a:ext>
            </a:extLst>
          </p:cNvPr>
          <p:cNvSpPr txBox="1"/>
          <p:nvPr/>
        </p:nvSpPr>
        <p:spPr>
          <a:xfrm>
            <a:off x="63314" y="47919"/>
            <a:ext cx="5015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분석과정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73FFB0C-D1B2-48EB-A731-94D1AB237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1438" y="-9289"/>
            <a:ext cx="614362" cy="56146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BD36D75-37D2-4FD3-9692-02B04FF5DB9C}"/>
              </a:ext>
            </a:extLst>
          </p:cNvPr>
          <p:cNvSpPr/>
          <p:nvPr/>
        </p:nvSpPr>
        <p:spPr>
          <a:xfrm>
            <a:off x="778669" y="6290604"/>
            <a:ext cx="11415714" cy="5614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600" b="1" dirty="0">
              <a:solidFill>
                <a:schemeClr val="bg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72BEEFA-E82B-4AF1-ABD8-2B64CBE0C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6" y="6304734"/>
            <a:ext cx="590548" cy="5396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F6960C-1B87-41A6-96C9-1750E4FAD7A7}"/>
              </a:ext>
            </a:extLst>
          </p:cNvPr>
          <p:cNvSpPr txBox="1"/>
          <p:nvPr/>
        </p:nvSpPr>
        <p:spPr>
          <a:xfrm>
            <a:off x="414338" y="1271588"/>
            <a:ext cx="694453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분석과정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상권 데이터 분석 </a:t>
            </a:r>
            <a:r>
              <a:rPr lang="en-US" altLang="ko-KR" dirty="0"/>
              <a:t>– </a:t>
            </a:r>
            <a:r>
              <a:rPr lang="ko-KR" altLang="en-US" dirty="0"/>
              <a:t>위도</a:t>
            </a:r>
            <a:r>
              <a:rPr lang="en-US" altLang="ko-KR" dirty="0"/>
              <a:t>, </a:t>
            </a:r>
            <a:r>
              <a:rPr lang="ko-KR" altLang="en-US" dirty="0"/>
              <a:t>경도 값을 받아 </a:t>
            </a:r>
            <a:r>
              <a:rPr lang="en-US" altLang="ko-KR" dirty="0"/>
              <a:t>200m </a:t>
            </a:r>
            <a:r>
              <a:rPr lang="ko-KR" altLang="en-US" dirty="0"/>
              <a:t>내 </a:t>
            </a:r>
            <a:r>
              <a:rPr lang="ko-KR" altLang="en-US" dirty="0" err="1"/>
              <a:t>가게수</a:t>
            </a:r>
            <a:r>
              <a:rPr lang="ko-KR" altLang="en-US" dirty="0"/>
              <a:t> 파악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B1A3F8-37B8-4563-B862-31FC8106D729}"/>
              </a:ext>
            </a:extLst>
          </p:cNvPr>
          <p:cNvSpPr txBox="1"/>
          <p:nvPr/>
        </p:nvSpPr>
        <p:spPr>
          <a:xfrm>
            <a:off x="6096000" y="1271587"/>
            <a:ext cx="18473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2D6B866-F6AE-494D-B738-6E14F9E8B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474" y="2166299"/>
            <a:ext cx="5916052" cy="409572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5106318-3D7B-4761-8C65-641345093D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5530" y="616276"/>
            <a:ext cx="4686863" cy="562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018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7E6CC839-0934-4C24-B42E-BA295FEFC8F3}"/>
              </a:ext>
            </a:extLst>
          </p:cNvPr>
          <p:cNvSpPr/>
          <p:nvPr/>
        </p:nvSpPr>
        <p:spPr>
          <a:xfrm>
            <a:off x="-1" y="5935"/>
            <a:ext cx="11415714" cy="5322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6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0C2694-3E1E-4522-B422-1E8471D3B531}"/>
              </a:ext>
            </a:extLst>
          </p:cNvPr>
          <p:cNvSpPr txBox="1"/>
          <p:nvPr/>
        </p:nvSpPr>
        <p:spPr>
          <a:xfrm>
            <a:off x="63314" y="47919"/>
            <a:ext cx="5015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분석과정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73FFB0C-D1B2-48EB-A731-94D1AB237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1438" y="-9289"/>
            <a:ext cx="614362" cy="56146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BD36D75-37D2-4FD3-9692-02B04FF5DB9C}"/>
              </a:ext>
            </a:extLst>
          </p:cNvPr>
          <p:cNvSpPr/>
          <p:nvPr/>
        </p:nvSpPr>
        <p:spPr>
          <a:xfrm>
            <a:off x="778669" y="6290604"/>
            <a:ext cx="11415714" cy="5614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600" b="1" dirty="0">
              <a:solidFill>
                <a:schemeClr val="bg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72BEEFA-E82B-4AF1-ABD8-2B64CBE0C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6" y="6304734"/>
            <a:ext cx="590548" cy="5396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F6960C-1B87-41A6-96C9-1750E4FAD7A7}"/>
              </a:ext>
            </a:extLst>
          </p:cNvPr>
          <p:cNvSpPr txBox="1"/>
          <p:nvPr/>
        </p:nvSpPr>
        <p:spPr>
          <a:xfrm>
            <a:off x="414338" y="1271588"/>
            <a:ext cx="494718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분석과정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 err="1"/>
              <a:t>역별</a:t>
            </a:r>
            <a:r>
              <a:rPr lang="en-US" altLang="ko-KR" dirty="0"/>
              <a:t>, </a:t>
            </a:r>
            <a:r>
              <a:rPr lang="ko-KR" altLang="en-US" dirty="0"/>
              <a:t>시간대별 </a:t>
            </a:r>
            <a:r>
              <a:rPr lang="ko-KR" altLang="en-US" dirty="0" err="1"/>
              <a:t>유동인구수</a:t>
            </a:r>
            <a:r>
              <a:rPr lang="ko-KR" altLang="en-US" dirty="0"/>
              <a:t> 확인 </a:t>
            </a:r>
            <a:r>
              <a:rPr lang="en-US" altLang="ko-KR" dirty="0"/>
              <a:t>– </a:t>
            </a:r>
            <a:r>
              <a:rPr lang="ko-KR" altLang="en-US" dirty="0"/>
              <a:t>하차인원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3422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7E6CC839-0934-4C24-B42E-BA295FEFC8F3}"/>
              </a:ext>
            </a:extLst>
          </p:cNvPr>
          <p:cNvSpPr/>
          <p:nvPr/>
        </p:nvSpPr>
        <p:spPr>
          <a:xfrm>
            <a:off x="-1" y="5935"/>
            <a:ext cx="11415714" cy="5322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6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0C2694-3E1E-4522-B422-1E8471D3B531}"/>
              </a:ext>
            </a:extLst>
          </p:cNvPr>
          <p:cNvSpPr txBox="1"/>
          <p:nvPr/>
        </p:nvSpPr>
        <p:spPr>
          <a:xfrm>
            <a:off x="63314" y="47919"/>
            <a:ext cx="5015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분석과정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73FFB0C-D1B2-48EB-A731-94D1AB237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1438" y="-9289"/>
            <a:ext cx="614362" cy="56146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BD36D75-37D2-4FD3-9692-02B04FF5DB9C}"/>
              </a:ext>
            </a:extLst>
          </p:cNvPr>
          <p:cNvSpPr/>
          <p:nvPr/>
        </p:nvSpPr>
        <p:spPr>
          <a:xfrm>
            <a:off x="778669" y="6290604"/>
            <a:ext cx="11415714" cy="5614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600" b="1" dirty="0">
              <a:solidFill>
                <a:schemeClr val="bg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72BEEFA-E82B-4AF1-ABD8-2B64CBE0C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6" y="6304734"/>
            <a:ext cx="590548" cy="5396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F6960C-1B87-41A6-96C9-1750E4FAD7A7}"/>
              </a:ext>
            </a:extLst>
          </p:cNvPr>
          <p:cNvSpPr txBox="1"/>
          <p:nvPr/>
        </p:nvSpPr>
        <p:spPr>
          <a:xfrm>
            <a:off x="414338" y="1271588"/>
            <a:ext cx="494718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분석과정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 err="1"/>
              <a:t>역별</a:t>
            </a:r>
            <a:r>
              <a:rPr lang="en-US" altLang="ko-KR" dirty="0"/>
              <a:t>, </a:t>
            </a:r>
            <a:r>
              <a:rPr lang="ko-KR" altLang="en-US" dirty="0"/>
              <a:t>시간대별 </a:t>
            </a:r>
            <a:r>
              <a:rPr lang="ko-KR" altLang="en-US" dirty="0" err="1"/>
              <a:t>유동인구수</a:t>
            </a:r>
            <a:r>
              <a:rPr lang="ko-KR" altLang="en-US" dirty="0"/>
              <a:t> 확인 </a:t>
            </a:r>
            <a:r>
              <a:rPr lang="en-US" altLang="ko-KR" dirty="0"/>
              <a:t>– </a:t>
            </a:r>
            <a:r>
              <a:rPr lang="ko-KR" altLang="en-US" dirty="0"/>
              <a:t>하차인원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0831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7E6CC839-0934-4C24-B42E-BA295FEFC8F3}"/>
              </a:ext>
            </a:extLst>
          </p:cNvPr>
          <p:cNvSpPr/>
          <p:nvPr/>
        </p:nvSpPr>
        <p:spPr>
          <a:xfrm>
            <a:off x="-1" y="5935"/>
            <a:ext cx="11415714" cy="5322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6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0C2694-3E1E-4522-B422-1E8471D3B531}"/>
              </a:ext>
            </a:extLst>
          </p:cNvPr>
          <p:cNvSpPr txBox="1"/>
          <p:nvPr/>
        </p:nvSpPr>
        <p:spPr>
          <a:xfrm>
            <a:off x="63314" y="47919"/>
            <a:ext cx="5015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분석과정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73FFB0C-D1B2-48EB-A731-94D1AB237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1438" y="-9289"/>
            <a:ext cx="614362" cy="56146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BD36D75-37D2-4FD3-9692-02B04FF5DB9C}"/>
              </a:ext>
            </a:extLst>
          </p:cNvPr>
          <p:cNvSpPr/>
          <p:nvPr/>
        </p:nvSpPr>
        <p:spPr>
          <a:xfrm>
            <a:off x="778669" y="6290604"/>
            <a:ext cx="11415714" cy="5614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600" b="1" dirty="0">
              <a:solidFill>
                <a:schemeClr val="bg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72BEEFA-E82B-4AF1-ABD8-2B64CBE0C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6" y="6304734"/>
            <a:ext cx="590548" cy="5396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F6960C-1B87-41A6-96C9-1750E4FAD7A7}"/>
              </a:ext>
            </a:extLst>
          </p:cNvPr>
          <p:cNvSpPr txBox="1"/>
          <p:nvPr/>
        </p:nvSpPr>
        <p:spPr>
          <a:xfrm>
            <a:off x="414338" y="1271588"/>
            <a:ext cx="494718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분석과정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 err="1"/>
              <a:t>역별</a:t>
            </a:r>
            <a:r>
              <a:rPr lang="en-US" altLang="ko-KR" dirty="0"/>
              <a:t>, </a:t>
            </a:r>
            <a:r>
              <a:rPr lang="ko-KR" altLang="en-US" dirty="0"/>
              <a:t>시간대별 </a:t>
            </a:r>
            <a:r>
              <a:rPr lang="ko-KR" altLang="en-US" dirty="0" err="1"/>
              <a:t>유동인구수</a:t>
            </a:r>
            <a:r>
              <a:rPr lang="ko-KR" altLang="en-US" dirty="0"/>
              <a:t> 확인 </a:t>
            </a:r>
            <a:r>
              <a:rPr lang="en-US" altLang="ko-KR" dirty="0"/>
              <a:t>– </a:t>
            </a:r>
            <a:r>
              <a:rPr lang="ko-KR" altLang="en-US" dirty="0"/>
              <a:t>하차인원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3962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7E6CC839-0934-4C24-B42E-BA295FEFC8F3}"/>
              </a:ext>
            </a:extLst>
          </p:cNvPr>
          <p:cNvSpPr/>
          <p:nvPr/>
        </p:nvSpPr>
        <p:spPr>
          <a:xfrm>
            <a:off x="-1" y="5935"/>
            <a:ext cx="11415714" cy="5322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6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0C2694-3E1E-4522-B422-1E8471D3B531}"/>
              </a:ext>
            </a:extLst>
          </p:cNvPr>
          <p:cNvSpPr txBox="1"/>
          <p:nvPr/>
        </p:nvSpPr>
        <p:spPr>
          <a:xfrm>
            <a:off x="63314" y="47919"/>
            <a:ext cx="5015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결론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73FFB0C-D1B2-48EB-A731-94D1AB237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1438" y="-9289"/>
            <a:ext cx="614362" cy="56146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BD36D75-37D2-4FD3-9692-02B04FF5DB9C}"/>
              </a:ext>
            </a:extLst>
          </p:cNvPr>
          <p:cNvSpPr/>
          <p:nvPr/>
        </p:nvSpPr>
        <p:spPr>
          <a:xfrm>
            <a:off x="778669" y="6290604"/>
            <a:ext cx="11415714" cy="5614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600" b="1" dirty="0">
              <a:solidFill>
                <a:schemeClr val="bg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72BEEFA-E82B-4AF1-ABD8-2B64CBE0C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6" y="6304734"/>
            <a:ext cx="590548" cy="5396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F8B9C6B-9BCD-48B9-A85A-2A74EA50286D}"/>
              </a:ext>
            </a:extLst>
          </p:cNvPr>
          <p:cNvSpPr txBox="1"/>
          <p:nvPr/>
        </p:nvSpPr>
        <p:spPr>
          <a:xfrm>
            <a:off x="414338" y="1271588"/>
            <a:ext cx="142058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최종 그래프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결론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느낌점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1076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7E6CC839-0934-4C24-B42E-BA295FEFC8F3}"/>
              </a:ext>
            </a:extLst>
          </p:cNvPr>
          <p:cNvSpPr/>
          <p:nvPr/>
        </p:nvSpPr>
        <p:spPr>
          <a:xfrm>
            <a:off x="-1" y="5935"/>
            <a:ext cx="11415714" cy="5322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6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0C2694-3E1E-4522-B422-1E8471D3B531}"/>
              </a:ext>
            </a:extLst>
          </p:cNvPr>
          <p:cNvSpPr txBox="1"/>
          <p:nvPr/>
        </p:nvSpPr>
        <p:spPr>
          <a:xfrm>
            <a:off x="63314" y="47919"/>
            <a:ext cx="5015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주제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2F5189-C244-4F9E-BBFA-E629A4345F97}"/>
              </a:ext>
            </a:extLst>
          </p:cNvPr>
          <p:cNvSpPr txBox="1"/>
          <p:nvPr/>
        </p:nvSpPr>
        <p:spPr>
          <a:xfrm>
            <a:off x="224670" y="785814"/>
            <a:ext cx="11669674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1. </a:t>
            </a:r>
            <a:r>
              <a:rPr lang="ko-KR" altLang="en-US" sz="2400" b="1" dirty="0"/>
              <a:t>주제</a:t>
            </a:r>
            <a:endParaRPr lang="en-US" altLang="ko-KR" sz="2400" b="1" dirty="0"/>
          </a:p>
          <a:p>
            <a:pPr marL="457200" indent="-457200">
              <a:buFontTx/>
              <a:buChar char="-"/>
            </a:pPr>
            <a:r>
              <a:rPr lang="ko-KR" altLang="en-US" sz="2000" dirty="0"/>
              <a:t>지하철역별 유동인구와 역 주변 상권 분석을 통한</a:t>
            </a:r>
            <a:r>
              <a:rPr lang="en-US" altLang="ko-KR" sz="2000" dirty="0"/>
              <a:t> </a:t>
            </a:r>
            <a:r>
              <a:rPr lang="ko-KR" altLang="en-US" sz="2000" dirty="0"/>
              <a:t>최적의 판매 위치 선정</a:t>
            </a:r>
            <a:endParaRPr lang="en-US" altLang="ko-KR" sz="2000" dirty="0"/>
          </a:p>
          <a:p>
            <a:endParaRPr lang="en-US" altLang="ko-KR" dirty="0"/>
          </a:p>
          <a:p>
            <a:r>
              <a:rPr lang="en-US" altLang="ko-KR" sz="2400" b="1" dirty="0"/>
              <a:t>2. </a:t>
            </a:r>
            <a:r>
              <a:rPr lang="ko-KR" altLang="en-US" sz="2400" b="1" dirty="0"/>
              <a:t>상세 내용 </a:t>
            </a:r>
            <a:endParaRPr lang="en-US" altLang="ko-KR" sz="2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식사를 제 때 못해서 역 근처에서 급하게 배를 채우고 싶어하는 사람들을 대상으로 김밥 판매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-</a:t>
            </a:r>
            <a:r>
              <a:rPr lang="ko-KR" altLang="en-US" dirty="0"/>
              <a:t>  유동인구가 많은 곳과</a:t>
            </a:r>
            <a:r>
              <a:rPr lang="en-US" altLang="ko-KR" dirty="0"/>
              <a:t> </a:t>
            </a:r>
            <a:r>
              <a:rPr lang="ko-KR" altLang="en-US" dirty="0"/>
              <a:t>김밥을 판매하는 음식점이 적은 최적의 판매위치를 선정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(</a:t>
            </a:r>
            <a:r>
              <a:rPr lang="ko-KR" altLang="en-US" dirty="0"/>
              <a:t>승차인원 </a:t>
            </a:r>
            <a:r>
              <a:rPr lang="en-US" altLang="ko-KR" dirty="0"/>
              <a:t>* </a:t>
            </a:r>
            <a:r>
              <a:rPr lang="ko-KR" altLang="en-US" dirty="0"/>
              <a:t>아침을 먹은 사람 비율 </a:t>
            </a:r>
            <a:r>
              <a:rPr lang="en-US" altLang="ko-KR" dirty="0"/>
              <a:t>* </a:t>
            </a:r>
            <a:r>
              <a:rPr lang="ko-KR" altLang="en-US" dirty="0"/>
              <a:t>바쁜 사람 비율</a:t>
            </a:r>
            <a:r>
              <a:rPr lang="en-US" altLang="ko-KR" dirty="0"/>
              <a:t>) + (</a:t>
            </a:r>
            <a:r>
              <a:rPr lang="ko-KR" altLang="en-US" dirty="0"/>
              <a:t>하차인원 </a:t>
            </a:r>
            <a:r>
              <a:rPr lang="en-US" altLang="ko-KR" dirty="0"/>
              <a:t>/ </a:t>
            </a:r>
            <a:r>
              <a:rPr lang="ko-KR" altLang="en-US" dirty="0"/>
              <a:t>아침을 먹은 사람 비율</a:t>
            </a:r>
            <a:r>
              <a:rPr lang="en-US" altLang="ko-KR" dirty="0"/>
              <a:t>) – (</a:t>
            </a:r>
            <a:r>
              <a:rPr lang="ko-KR" altLang="en-US" dirty="0"/>
              <a:t>음식점 수 </a:t>
            </a:r>
            <a:r>
              <a:rPr lang="en-US" altLang="ko-KR" dirty="0"/>
              <a:t>* 30)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  </a:t>
            </a:r>
            <a:r>
              <a:rPr lang="en-US" altLang="ko-KR" sz="1600" dirty="0"/>
              <a:t>*</a:t>
            </a:r>
            <a:r>
              <a:rPr lang="ko-KR" altLang="en-US" sz="1600" dirty="0"/>
              <a:t> 아침을 먹은 사람 비율 </a:t>
            </a:r>
            <a:r>
              <a:rPr lang="en-US" altLang="ko-KR" sz="1600" dirty="0"/>
              <a:t>: 50%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* </a:t>
            </a:r>
            <a:r>
              <a:rPr lang="ko-KR" altLang="en-US" sz="1600" dirty="0"/>
              <a:t>바쁜 사람 비율 </a:t>
            </a:r>
            <a:r>
              <a:rPr lang="en-US" altLang="ko-KR" sz="1600" dirty="0"/>
              <a:t>: 80%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en-US" altLang="ko-KR" sz="2400" b="1" dirty="0"/>
              <a:t>3. </a:t>
            </a:r>
            <a:r>
              <a:rPr lang="ko-KR" altLang="en-US" sz="2400" b="1" dirty="0"/>
              <a:t>제약사항</a:t>
            </a:r>
            <a:endParaRPr lang="en-US" altLang="ko-KR" sz="2400" b="1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지하철 입구에 따른 유동인구는 고려하지 않음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73FFB0C-D1B2-48EB-A731-94D1AB237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1438" y="-9289"/>
            <a:ext cx="614362" cy="56146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BD36D75-37D2-4FD3-9692-02B04FF5DB9C}"/>
              </a:ext>
            </a:extLst>
          </p:cNvPr>
          <p:cNvSpPr/>
          <p:nvPr/>
        </p:nvSpPr>
        <p:spPr>
          <a:xfrm>
            <a:off x="778669" y="6290604"/>
            <a:ext cx="11415714" cy="5614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600" b="1" dirty="0">
              <a:solidFill>
                <a:schemeClr val="bg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72BEEFA-E82B-4AF1-ABD8-2B64CBE0C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6" y="6304734"/>
            <a:ext cx="590548" cy="53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373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7E6CC839-0934-4C24-B42E-BA295FEFC8F3}"/>
              </a:ext>
            </a:extLst>
          </p:cNvPr>
          <p:cNvSpPr/>
          <p:nvPr/>
        </p:nvSpPr>
        <p:spPr>
          <a:xfrm>
            <a:off x="-1" y="5935"/>
            <a:ext cx="11415714" cy="5322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6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0C2694-3E1E-4522-B422-1E8471D3B531}"/>
              </a:ext>
            </a:extLst>
          </p:cNvPr>
          <p:cNvSpPr txBox="1"/>
          <p:nvPr/>
        </p:nvSpPr>
        <p:spPr>
          <a:xfrm>
            <a:off x="63314" y="47919"/>
            <a:ext cx="5015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분석과정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73FFB0C-D1B2-48EB-A731-94D1AB237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1438" y="-9289"/>
            <a:ext cx="614362" cy="56146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BD36D75-37D2-4FD3-9692-02B04FF5DB9C}"/>
              </a:ext>
            </a:extLst>
          </p:cNvPr>
          <p:cNvSpPr/>
          <p:nvPr/>
        </p:nvSpPr>
        <p:spPr>
          <a:xfrm>
            <a:off x="778669" y="6290604"/>
            <a:ext cx="11415714" cy="5614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600" b="1" dirty="0">
              <a:solidFill>
                <a:schemeClr val="bg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72BEEFA-E82B-4AF1-ABD8-2B64CBE0C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6" y="6304734"/>
            <a:ext cx="590548" cy="5396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F6960C-1B87-41A6-96C9-1750E4FAD7A7}"/>
              </a:ext>
            </a:extLst>
          </p:cNvPr>
          <p:cNvSpPr txBox="1"/>
          <p:nvPr/>
        </p:nvSpPr>
        <p:spPr>
          <a:xfrm>
            <a:off x="414338" y="1271588"/>
            <a:ext cx="16514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데이터셋 설명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7410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7E6CC839-0934-4C24-B42E-BA295FEFC8F3}"/>
              </a:ext>
            </a:extLst>
          </p:cNvPr>
          <p:cNvSpPr/>
          <p:nvPr/>
        </p:nvSpPr>
        <p:spPr>
          <a:xfrm>
            <a:off x="-1" y="5935"/>
            <a:ext cx="11415714" cy="5322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6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0C2694-3E1E-4522-B422-1E8471D3B531}"/>
              </a:ext>
            </a:extLst>
          </p:cNvPr>
          <p:cNvSpPr txBox="1"/>
          <p:nvPr/>
        </p:nvSpPr>
        <p:spPr>
          <a:xfrm>
            <a:off x="63314" y="47919"/>
            <a:ext cx="5015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분석과정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73FFB0C-D1B2-48EB-A731-94D1AB237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1438" y="-9289"/>
            <a:ext cx="614362" cy="56146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BD36D75-37D2-4FD3-9692-02B04FF5DB9C}"/>
              </a:ext>
            </a:extLst>
          </p:cNvPr>
          <p:cNvSpPr/>
          <p:nvPr/>
        </p:nvSpPr>
        <p:spPr>
          <a:xfrm>
            <a:off x="778669" y="6290604"/>
            <a:ext cx="11415714" cy="5614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600" b="1" dirty="0">
              <a:solidFill>
                <a:schemeClr val="bg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72BEEFA-E82B-4AF1-ABD8-2B64CBE0C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6" y="6304734"/>
            <a:ext cx="590548" cy="5396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F6960C-1B87-41A6-96C9-1750E4FAD7A7}"/>
              </a:ext>
            </a:extLst>
          </p:cNvPr>
          <p:cNvSpPr txBox="1"/>
          <p:nvPr/>
        </p:nvSpPr>
        <p:spPr>
          <a:xfrm>
            <a:off x="414338" y="1271588"/>
            <a:ext cx="115871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분석과정</a:t>
            </a:r>
            <a:endParaRPr lang="en-US" altLang="ko-KR" b="1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필요한 라이브러리 불러오기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AFFE467-7CDE-4310-A0A7-732398697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118" y="2314046"/>
            <a:ext cx="10135475" cy="356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925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7E6CC839-0934-4C24-B42E-BA295FEFC8F3}"/>
              </a:ext>
            </a:extLst>
          </p:cNvPr>
          <p:cNvSpPr/>
          <p:nvPr/>
        </p:nvSpPr>
        <p:spPr>
          <a:xfrm>
            <a:off x="-1" y="5935"/>
            <a:ext cx="11415714" cy="5322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6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0C2694-3E1E-4522-B422-1E8471D3B531}"/>
              </a:ext>
            </a:extLst>
          </p:cNvPr>
          <p:cNvSpPr txBox="1"/>
          <p:nvPr/>
        </p:nvSpPr>
        <p:spPr>
          <a:xfrm>
            <a:off x="63314" y="47919"/>
            <a:ext cx="5015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분석과정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73FFB0C-D1B2-48EB-A731-94D1AB237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1438" y="-9289"/>
            <a:ext cx="614362" cy="56146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BD36D75-37D2-4FD3-9692-02B04FF5DB9C}"/>
              </a:ext>
            </a:extLst>
          </p:cNvPr>
          <p:cNvSpPr/>
          <p:nvPr/>
        </p:nvSpPr>
        <p:spPr>
          <a:xfrm>
            <a:off x="778669" y="6290604"/>
            <a:ext cx="11415714" cy="5614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600" b="1" dirty="0">
              <a:solidFill>
                <a:schemeClr val="bg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72BEEFA-E82B-4AF1-ABD8-2B64CBE0C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6" y="6304734"/>
            <a:ext cx="590548" cy="5396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F6960C-1B87-41A6-96C9-1750E4FAD7A7}"/>
              </a:ext>
            </a:extLst>
          </p:cNvPr>
          <p:cNvSpPr txBox="1"/>
          <p:nvPr/>
        </p:nvSpPr>
        <p:spPr>
          <a:xfrm>
            <a:off x="414338" y="1271588"/>
            <a:ext cx="110871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분석과정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해당하는 지하철 역만 필터링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 err="1"/>
              <a:t>중복값</a:t>
            </a:r>
            <a:r>
              <a:rPr lang="ko-KR" altLang="en-US" dirty="0"/>
              <a:t> 제거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1B81D37-CE23-4DFB-8CAA-39284FA46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4959" y="1460606"/>
            <a:ext cx="2805793" cy="339271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EE1A067-E294-4399-B421-6388439776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9088" y="1460606"/>
            <a:ext cx="2805793" cy="3456621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38206A9-95A0-4C0F-AFB1-542E060A5688}"/>
              </a:ext>
            </a:extLst>
          </p:cNvPr>
          <p:cNvCxnSpPr>
            <a:cxnSpLocks/>
          </p:cNvCxnSpPr>
          <p:nvPr/>
        </p:nvCxnSpPr>
        <p:spPr>
          <a:xfrm>
            <a:off x="1975757" y="2824842"/>
            <a:ext cx="0" cy="440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884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7E6CC839-0934-4C24-B42E-BA295FEFC8F3}"/>
              </a:ext>
            </a:extLst>
          </p:cNvPr>
          <p:cNvSpPr/>
          <p:nvPr/>
        </p:nvSpPr>
        <p:spPr>
          <a:xfrm>
            <a:off x="-1" y="5935"/>
            <a:ext cx="11415714" cy="5322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6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0C2694-3E1E-4522-B422-1E8471D3B531}"/>
              </a:ext>
            </a:extLst>
          </p:cNvPr>
          <p:cNvSpPr txBox="1"/>
          <p:nvPr/>
        </p:nvSpPr>
        <p:spPr>
          <a:xfrm>
            <a:off x="63314" y="47919"/>
            <a:ext cx="5015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분석과정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73FFB0C-D1B2-48EB-A731-94D1AB237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1438" y="-9289"/>
            <a:ext cx="614362" cy="56146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BD36D75-37D2-4FD3-9692-02B04FF5DB9C}"/>
              </a:ext>
            </a:extLst>
          </p:cNvPr>
          <p:cNvSpPr/>
          <p:nvPr/>
        </p:nvSpPr>
        <p:spPr>
          <a:xfrm>
            <a:off x="778669" y="6290604"/>
            <a:ext cx="11415714" cy="5614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600" b="1" dirty="0">
              <a:solidFill>
                <a:schemeClr val="bg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72BEEFA-E82B-4AF1-ABD8-2B64CBE0C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6" y="6304734"/>
            <a:ext cx="590548" cy="5396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F6960C-1B87-41A6-96C9-1750E4FAD7A7}"/>
              </a:ext>
            </a:extLst>
          </p:cNvPr>
          <p:cNvSpPr txBox="1"/>
          <p:nvPr/>
        </p:nvSpPr>
        <p:spPr>
          <a:xfrm>
            <a:off x="414338" y="1271588"/>
            <a:ext cx="492314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분석과정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 err="1"/>
              <a:t>역별</a:t>
            </a:r>
            <a:r>
              <a:rPr lang="en-US" altLang="ko-KR" dirty="0"/>
              <a:t>, </a:t>
            </a:r>
            <a:r>
              <a:rPr lang="ko-KR" altLang="en-US" dirty="0"/>
              <a:t>시간대별 </a:t>
            </a:r>
            <a:r>
              <a:rPr lang="ko-KR" altLang="en-US" dirty="0" err="1"/>
              <a:t>유동인구수</a:t>
            </a:r>
            <a:r>
              <a:rPr lang="ko-KR" altLang="en-US" dirty="0"/>
              <a:t> 확인 </a:t>
            </a:r>
            <a:r>
              <a:rPr lang="en-US" altLang="ko-KR" dirty="0"/>
              <a:t>- </a:t>
            </a:r>
            <a:r>
              <a:rPr lang="ko-KR" altLang="en-US" dirty="0"/>
              <a:t>승차인원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5A01C6F-C361-4B7F-9749-AED9BB9DA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581" y="2181368"/>
            <a:ext cx="7339505" cy="148717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2E94EDE-8D50-479F-A580-8BD4D270F1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338" y="3759342"/>
            <a:ext cx="7847919" cy="252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580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7E6CC839-0934-4C24-B42E-BA295FEFC8F3}"/>
              </a:ext>
            </a:extLst>
          </p:cNvPr>
          <p:cNvSpPr/>
          <p:nvPr/>
        </p:nvSpPr>
        <p:spPr>
          <a:xfrm>
            <a:off x="-1" y="5935"/>
            <a:ext cx="11415714" cy="5322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6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0C2694-3E1E-4522-B422-1E8471D3B531}"/>
              </a:ext>
            </a:extLst>
          </p:cNvPr>
          <p:cNvSpPr txBox="1"/>
          <p:nvPr/>
        </p:nvSpPr>
        <p:spPr>
          <a:xfrm>
            <a:off x="63314" y="47919"/>
            <a:ext cx="5015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분석과정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73FFB0C-D1B2-48EB-A731-94D1AB237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1438" y="-9289"/>
            <a:ext cx="614362" cy="56146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BD36D75-37D2-4FD3-9692-02B04FF5DB9C}"/>
              </a:ext>
            </a:extLst>
          </p:cNvPr>
          <p:cNvSpPr/>
          <p:nvPr/>
        </p:nvSpPr>
        <p:spPr>
          <a:xfrm>
            <a:off x="778669" y="6290604"/>
            <a:ext cx="11415714" cy="5614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600" b="1" dirty="0">
              <a:solidFill>
                <a:schemeClr val="bg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72BEEFA-E82B-4AF1-ABD8-2B64CBE0C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6" y="6304734"/>
            <a:ext cx="590548" cy="5396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F6960C-1B87-41A6-96C9-1750E4FAD7A7}"/>
              </a:ext>
            </a:extLst>
          </p:cNvPr>
          <p:cNvSpPr txBox="1"/>
          <p:nvPr/>
        </p:nvSpPr>
        <p:spPr>
          <a:xfrm>
            <a:off x="414338" y="1271588"/>
            <a:ext cx="492314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분석과정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 err="1"/>
              <a:t>역별</a:t>
            </a:r>
            <a:r>
              <a:rPr lang="en-US" altLang="ko-KR" dirty="0"/>
              <a:t>, </a:t>
            </a:r>
            <a:r>
              <a:rPr lang="ko-KR" altLang="en-US" dirty="0"/>
              <a:t>시간대별 </a:t>
            </a:r>
            <a:r>
              <a:rPr lang="ko-KR" altLang="en-US" dirty="0" err="1"/>
              <a:t>유동인구수</a:t>
            </a:r>
            <a:r>
              <a:rPr lang="ko-KR" altLang="en-US" dirty="0"/>
              <a:t> 확인 </a:t>
            </a:r>
            <a:r>
              <a:rPr lang="en-US" altLang="ko-KR" dirty="0"/>
              <a:t>- </a:t>
            </a:r>
            <a:r>
              <a:rPr lang="ko-KR" altLang="en-US" dirty="0"/>
              <a:t>승차인원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61F9966-62F9-4A1C-BF2E-9F68EADCF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39" y="2287249"/>
            <a:ext cx="6200891" cy="101566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4CE1172-03B0-4C53-97DD-85380992E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762" y="930169"/>
            <a:ext cx="5675238" cy="499766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EA15E26-B1FE-440F-9BA1-C9ADF17AFF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239" y="3680908"/>
            <a:ext cx="635317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611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7E6CC839-0934-4C24-B42E-BA295FEFC8F3}"/>
              </a:ext>
            </a:extLst>
          </p:cNvPr>
          <p:cNvSpPr/>
          <p:nvPr/>
        </p:nvSpPr>
        <p:spPr>
          <a:xfrm>
            <a:off x="-1" y="5935"/>
            <a:ext cx="11415714" cy="5322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6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0C2694-3E1E-4522-B422-1E8471D3B531}"/>
              </a:ext>
            </a:extLst>
          </p:cNvPr>
          <p:cNvSpPr txBox="1"/>
          <p:nvPr/>
        </p:nvSpPr>
        <p:spPr>
          <a:xfrm>
            <a:off x="63314" y="47919"/>
            <a:ext cx="5015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분석과정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73FFB0C-D1B2-48EB-A731-94D1AB237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1438" y="-9289"/>
            <a:ext cx="614362" cy="56146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BD36D75-37D2-4FD3-9692-02B04FF5DB9C}"/>
              </a:ext>
            </a:extLst>
          </p:cNvPr>
          <p:cNvSpPr/>
          <p:nvPr/>
        </p:nvSpPr>
        <p:spPr>
          <a:xfrm>
            <a:off x="778669" y="6290604"/>
            <a:ext cx="11415714" cy="5614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600" b="1" dirty="0">
              <a:solidFill>
                <a:schemeClr val="bg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72BEEFA-E82B-4AF1-ABD8-2B64CBE0C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6" y="6304734"/>
            <a:ext cx="590548" cy="5396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F6960C-1B87-41A6-96C9-1750E4FAD7A7}"/>
              </a:ext>
            </a:extLst>
          </p:cNvPr>
          <p:cNvSpPr txBox="1"/>
          <p:nvPr/>
        </p:nvSpPr>
        <p:spPr>
          <a:xfrm>
            <a:off x="414338" y="1271588"/>
            <a:ext cx="494718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분석과정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 err="1"/>
              <a:t>역별</a:t>
            </a:r>
            <a:r>
              <a:rPr lang="en-US" altLang="ko-KR" dirty="0"/>
              <a:t>, </a:t>
            </a:r>
            <a:r>
              <a:rPr lang="ko-KR" altLang="en-US" dirty="0"/>
              <a:t>시간대별 </a:t>
            </a:r>
            <a:r>
              <a:rPr lang="ko-KR" altLang="en-US" dirty="0" err="1"/>
              <a:t>유동인구수</a:t>
            </a:r>
            <a:r>
              <a:rPr lang="ko-KR" altLang="en-US" dirty="0"/>
              <a:t> 확인 </a:t>
            </a:r>
            <a:r>
              <a:rPr lang="en-US" altLang="ko-KR" dirty="0"/>
              <a:t>– </a:t>
            </a:r>
            <a:r>
              <a:rPr lang="ko-KR" altLang="en-US" dirty="0"/>
              <a:t>하차인원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: </a:t>
            </a:r>
            <a:r>
              <a:rPr lang="ko-KR" altLang="en-US" dirty="0"/>
              <a:t>동일 방법으로 그래프 도출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08DC707-8356-4DF6-BC32-4DDA9242C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0287" y="871068"/>
            <a:ext cx="6168332" cy="541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775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7E6CC839-0934-4C24-B42E-BA295FEFC8F3}"/>
              </a:ext>
            </a:extLst>
          </p:cNvPr>
          <p:cNvSpPr/>
          <p:nvPr/>
        </p:nvSpPr>
        <p:spPr>
          <a:xfrm>
            <a:off x="-1" y="5935"/>
            <a:ext cx="11415714" cy="5322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6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0C2694-3E1E-4522-B422-1E8471D3B531}"/>
              </a:ext>
            </a:extLst>
          </p:cNvPr>
          <p:cNvSpPr txBox="1"/>
          <p:nvPr/>
        </p:nvSpPr>
        <p:spPr>
          <a:xfrm>
            <a:off x="63314" y="47919"/>
            <a:ext cx="5015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분석과정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73FFB0C-D1B2-48EB-A731-94D1AB237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1438" y="-9289"/>
            <a:ext cx="614362" cy="56146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BD36D75-37D2-4FD3-9692-02B04FF5DB9C}"/>
              </a:ext>
            </a:extLst>
          </p:cNvPr>
          <p:cNvSpPr/>
          <p:nvPr/>
        </p:nvSpPr>
        <p:spPr>
          <a:xfrm>
            <a:off x="778669" y="6290604"/>
            <a:ext cx="11415714" cy="5614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600" b="1" dirty="0">
              <a:solidFill>
                <a:schemeClr val="bg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72BEEFA-E82B-4AF1-ABD8-2B64CBE0C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6" y="6304734"/>
            <a:ext cx="590548" cy="5396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F6960C-1B87-41A6-96C9-1750E4FAD7A7}"/>
              </a:ext>
            </a:extLst>
          </p:cNvPr>
          <p:cNvSpPr txBox="1"/>
          <p:nvPr/>
        </p:nvSpPr>
        <p:spPr>
          <a:xfrm>
            <a:off x="414338" y="1271588"/>
            <a:ext cx="420339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분석과정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상권 데이터 분석 </a:t>
            </a:r>
            <a:r>
              <a:rPr lang="en-US" altLang="ko-KR" dirty="0"/>
              <a:t>– </a:t>
            </a:r>
            <a:r>
              <a:rPr lang="ko-KR" altLang="en-US" dirty="0"/>
              <a:t>데이터 불러오기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D6A55A1-B620-4680-88DC-C06674314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38" y="2334986"/>
            <a:ext cx="5410200" cy="2514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1B1A3F8-37B8-4563-B862-31FC8106D729}"/>
              </a:ext>
            </a:extLst>
          </p:cNvPr>
          <p:cNvSpPr txBox="1"/>
          <p:nvPr/>
        </p:nvSpPr>
        <p:spPr>
          <a:xfrm>
            <a:off x="6096000" y="1271587"/>
            <a:ext cx="462338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/>
          </a:p>
          <a:p>
            <a:r>
              <a:rPr lang="ko-KR" altLang="en-US" dirty="0"/>
              <a:t>위도</a:t>
            </a:r>
            <a:r>
              <a:rPr lang="en-US" altLang="ko-KR" dirty="0"/>
              <a:t>, </a:t>
            </a:r>
            <a:r>
              <a:rPr lang="ko-KR" altLang="en-US" dirty="0"/>
              <a:t>경도 값을 받아 </a:t>
            </a:r>
            <a:r>
              <a:rPr lang="en-US" altLang="ko-KR" dirty="0"/>
              <a:t>200m </a:t>
            </a:r>
            <a:r>
              <a:rPr lang="ko-KR" altLang="en-US" dirty="0"/>
              <a:t>내 </a:t>
            </a:r>
            <a:r>
              <a:rPr lang="ko-KR" altLang="en-US" dirty="0" err="1"/>
              <a:t>가게수</a:t>
            </a:r>
            <a:r>
              <a:rPr lang="ko-KR" altLang="en-US" dirty="0"/>
              <a:t> 파악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5D2A1FB-37E7-4C6C-A3B5-E9FF957B5D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993191"/>
            <a:ext cx="5734218" cy="356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29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234</Words>
  <Application>Microsoft Office PowerPoint</Application>
  <PresentationFormat>와이드스크린</PresentationFormat>
  <Paragraphs>114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 </dc:creator>
  <cp:lastModifiedBy>Kim Lina</cp:lastModifiedBy>
  <cp:revision>16</cp:revision>
  <dcterms:created xsi:type="dcterms:W3CDTF">2019-12-31T01:43:06Z</dcterms:created>
  <dcterms:modified xsi:type="dcterms:W3CDTF">2019-12-31T07:48:45Z</dcterms:modified>
</cp:coreProperties>
</file>