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385723"/>
    <a:srgbClr val="7F7F7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245D8-CCA2-4733-A621-AA9C0F0A2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3A2BF-2BF2-441B-A71E-6E8666748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297DE-1E46-406F-BFB7-47B439C6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5F59-4BD6-485E-8B19-04A0BD6C7F3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4CC41-EA90-4426-B3F1-50B7050D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4798F-9F46-4DA4-8493-82AEBA7F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B073-1F23-4B83-9C38-87E136EA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3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D65A3-D3B5-497B-AD98-7A125CF6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0B1700-D4DF-4327-849B-3811B3C95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290ECA-4E15-473C-AC12-9BD6084D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5F59-4BD6-485E-8B19-04A0BD6C7F3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831D3-7464-4F0E-8223-38D1F1EC8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D1E45C-EC3E-4325-9F52-62DC62E5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B073-1F23-4B83-9C38-87E136EA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57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90AF80-BA2E-4E29-8E8C-DD36EBC8D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50A7E-D9BA-4933-A46A-EDA9A6C8B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32F5B-588D-478C-BEF2-0160EBFE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5F59-4BD6-485E-8B19-04A0BD6C7F3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342E8-B756-44C2-B260-A6061F26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83726-2CDF-4DEE-9230-FBF087C1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B073-1F23-4B83-9C38-87E136EA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D9046-5021-44D7-9723-D120EB13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3C65F-6044-4771-A134-1A90CBA18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92252-BC65-43F7-AF27-7B070F9C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5F59-4BD6-485E-8B19-04A0BD6C7F3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D7385-2316-4541-B9CA-5D7D561C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BB75F-36B8-4462-835C-6803BC8E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B073-1F23-4B83-9C38-87E136EA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34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BE107-7CC5-4380-B94F-1964531F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090D63-F3FB-4BEC-A3EE-7DA163A12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4C02C-80FE-42B2-9237-7B7CE47E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5F59-4BD6-485E-8B19-04A0BD6C7F3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67238-5CD6-430B-96A7-3939E6F7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7A17E-141B-4743-BD73-E5E8CE61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B073-1F23-4B83-9C38-87E136EA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1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8BFBD-4E14-4D3E-B824-E98E717E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356C1-3E30-4C08-A4E9-396BE554B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6D7502-E6DC-43C7-A60D-21DDFE100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47790-2559-430F-913A-C83BB487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5F59-4BD6-485E-8B19-04A0BD6C7F3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4A2E39-E19F-4487-8B65-17C8A715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1A2F3-863C-418B-9F59-FF6D3544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B073-1F23-4B83-9C38-87E136EA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6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8F1C4-ADE3-4C65-A562-D20E71F8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9F69F-0D0A-4EA3-A33F-13CB5A15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F6A6A-C16F-40C7-BA54-AF95405FD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C4A5A5-C42E-4DC0-9A4B-E71F7E0DD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AF9516-AEAB-446D-9769-0E2D3C4DD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1AD765-9571-4159-B9CF-DEA52C44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5F59-4BD6-485E-8B19-04A0BD6C7F3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A597B5-4C14-4412-9F5D-18014AB9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044D21-75DC-44AA-9BA7-8C139467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B073-1F23-4B83-9C38-87E136EA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4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8618-CEB7-4620-8F49-A2024E4A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908B43-7FC8-4B99-94D0-35C69CB8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5F59-4BD6-485E-8B19-04A0BD6C7F3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E5217E-C46D-41D5-B57D-108D12A3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B05FC1-E827-412B-923A-3CBA7C9A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B073-1F23-4B83-9C38-87E136EA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2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6F04F0-6A5F-42D9-990C-0D5DCA46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5F59-4BD6-485E-8B19-04A0BD6C7F3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37516-9E44-4319-926C-0DD021C1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09EE5F-4862-49C2-BB06-7ADC0698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B073-1F23-4B83-9C38-87E136EA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1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9C1B0-B7E9-4483-B209-41E1A330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1D66BD-43F9-40B4-BBAA-3DA5F1F0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7D8A6-7B96-4A12-8596-28319DC15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95B07-E36D-4B84-9D39-9115E0B8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5F59-4BD6-485E-8B19-04A0BD6C7F3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55738-A392-43F5-A25F-AB467813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3C9828-295B-4DCE-9BCC-993269A0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B073-1F23-4B83-9C38-87E136EA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9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BB531-3A42-43D3-9B8A-303AB70A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C9D48A-554E-4C19-AE16-34B5DCC5A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70DDBB-87F3-4C25-8BB0-D82B67C63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852DD-90C3-4EDF-A7F5-C3983A7A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5F59-4BD6-485E-8B19-04A0BD6C7F3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20CDC-A9AE-4BEE-B895-75D37DA8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93E2E-8B3A-4786-8081-C1F83362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B073-1F23-4B83-9C38-87E136EA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333C1B-5936-4E28-8F49-9F45B851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984B3-65E5-4F3E-890E-9AE8C47DA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C64DD-0964-4A76-8E43-D4B28E4B9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75F59-4BD6-485E-8B19-04A0BD6C7F3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E561A-5991-49B9-BDC6-CBC2C03EE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7E700-1B15-4D9C-882A-2227F98FF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AB073-1F23-4B83-9C38-87E136EAF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38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4A16F-2335-4C00-A47F-6E6A996AB31F}"/>
              </a:ext>
            </a:extLst>
          </p:cNvPr>
          <p:cNvSpPr txBox="1"/>
          <p:nvPr/>
        </p:nvSpPr>
        <p:spPr>
          <a:xfrm>
            <a:off x="195855" y="2206625"/>
            <a:ext cx="5293909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대한민국의 </a:t>
            </a:r>
            <a:endParaRPr lang="en-US" altLang="ko-KR" sz="60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사교육</a:t>
            </a:r>
            <a:endParaRPr lang="en-US" altLang="ko-KR" sz="6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7F5D3-87F5-4063-9886-822339E56384}"/>
              </a:ext>
            </a:extLst>
          </p:cNvPr>
          <p:cNvSpPr txBox="1"/>
          <p:nvPr/>
        </p:nvSpPr>
        <p:spPr>
          <a:xfrm>
            <a:off x="5946693" y="1002677"/>
            <a:ext cx="409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b="1" dirty="0">
                <a:solidFill>
                  <a:srgbClr val="595959"/>
                </a:solidFill>
              </a:rPr>
              <a:t>Part1. </a:t>
            </a:r>
            <a:r>
              <a:rPr lang="ko-KR" altLang="en-US" sz="2800" b="1" dirty="0">
                <a:solidFill>
                  <a:srgbClr val="7F7F7F"/>
                </a:solidFill>
              </a:rPr>
              <a:t>사교육 실태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307D0-BAA2-4FB8-8F91-6BBF537B8AD9}"/>
              </a:ext>
            </a:extLst>
          </p:cNvPr>
          <p:cNvSpPr txBox="1"/>
          <p:nvPr/>
        </p:nvSpPr>
        <p:spPr>
          <a:xfrm>
            <a:off x="5938057" y="1845033"/>
            <a:ext cx="517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b="1" dirty="0">
                <a:solidFill>
                  <a:srgbClr val="595959"/>
                </a:solidFill>
              </a:rPr>
              <a:t>Part2. </a:t>
            </a:r>
            <a:r>
              <a:rPr lang="ko-KR" altLang="en-US" sz="2800" b="1" dirty="0">
                <a:solidFill>
                  <a:srgbClr val="7F7F7F"/>
                </a:solidFill>
              </a:rPr>
              <a:t>사교육의 문제점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E52BD0-2DE3-44F6-98AE-6B85166EA357}"/>
              </a:ext>
            </a:extLst>
          </p:cNvPr>
          <p:cNvSpPr txBox="1"/>
          <p:nvPr/>
        </p:nvSpPr>
        <p:spPr>
          <a:xfrm>
            <a:off x="5938057" y="4396656"/>
            <a:ext cx="517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b="1" dirty="0">
                <a:solidFill>
                  <a:srgbClr val="595959"/>
                </a:solidFill>
              </a:rPr>
              <a:t>Part3. </a:t>
            </a:r>
            <a:r>
              <a:rPr lang="ko-KR" altLang="en-US" sz="2800" b="1" dirty="0" err="1">
                <a:solidFill>
                  <a:srgbClr val="7F7F7F"/>
                </a:solidFill>
              </a:rPr>
              <a:t>방과후</a:t>
            </a:r>
            <a:r>
              <a:rPr lang="ko-KR" altLang="en-US" sz="2800" b="1" dirty="0">
                <a:solidFill>
                  <a:srgbClr val="7F7F7F"/>
                </a:solidFill>
              </a:rPr>
              <a:t> 학교와 비교</a:t>
            </a:r>
          </a:p>
        </p:txBody>
      </p:sp>
      <p:pic>
        <p:nvPicPr>
          <p:cNvPr id="26" name="그래픽 25" descr="강의실">
            <a:extLst>
              <a:ext uri="{FF2B5EF4-FFF2-40B4-BE49-F238E27FC236}">
                <a16:creationId xmlns:a16="http://schemas.microsoft.com/office/drawing/2014/main" id="{8B68A65B-7844-4032-84EF-37A53FA38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838" y="4461134"/>
            <a:ext cx="4440305" cy="26150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C041DF0-50E2-4532-A641-572521840593}"/>
              </a:ext>
            </a:extLst>
          </p:cNvPr>
          <p:cNvSpPr txBox="1"/>
          <p:nvPr/>
        </p:nvSpPr>
        <p:spPr>
          <a:xfrm>
            <a:off x="6957753" y="2429808"/>
            <a:ext cx="4746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성적순위와 사교육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사교육의 지역격차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부모의 교육정도와 자녀의 사교육 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가구소득과 자녀의 사교육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752356-9764-421E-BB8A-DB5BA80EF810}"/>
              </a:ext>
            </a:extLst>
          </p:cNvPr>
          <p:cNvSpPr txBox="1"/>
          <p:nvPr/>
        </p:nvSpPr>
        <p:spPr>
          <a:xfrm>
            <a:off x="5902704" y="5263244"/>
            <a:ext cx="579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b="1" dirty="0">
                <a:solidFill>
                  <a:srgbClr val="595959"/>
                </a:solidFill>
              </a:rPr>
              <a:t>Part4. </a:t>
            </a:r>
            <a:r>
              <a:rPr lang="ko-KR" altLang="en-US" sz="2800" b="1" spc="-150" dirty="0">
                <a:solidFill>
                  <a:srgbClr val="7F7F7F"/>
                </a:solidFill>
              </a:rPr>
              <a:t>사교육에 대한 사람들의 생각</a:t>
            </a:r>
          </a:p>
        </p:txBody>
      </p:sp>
      <p:pic>
        <p:nvPicPr>
          <p:cNvPr id="30" name="그래픽 29" descr="가로 막대형 차트">
            <a:extLst>
              <a:ext uri="{FF2B5EF4-FFF2-40B4-BE49-F238E27FC236}">
                <a16:creationId xmlns:a16="http://schemas.microsoft.com/office/drawing/2014/main" id="{1F225210-631B-4788-9A39-A2561BB9E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85" y="217875"/>
            <a:ext cx="2072315" cy="1627158"/>
          </a:xfrm>
          <a:prstGeom prst="rect">
            <a:avLst/>
          </a:prstGeom>
        </p:spPr>
      </p:pic>
      <p:pic>
        <p:nvPicPr>
          <p:cNvPr id="32" name="그래픽 31" descr="상향 추세">
            <a:extLst>
              <a:ext uri="{FF2B5EF4-FFF2-40B4-BE49-F238E27FC236}">
                <a16:creationId xmlns:a16="http://schemas.microsoft.com/office/drawing/2014/main" id="{7501A8E6-99F4-47CF-831B-74717EAC7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62663" y="481977"/>
            <a:ext cx="1649031" cy="164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8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정인</dc:creator>
  <cp:lastModifiedBy>권 정인</cp:lastModifiedBy>
  <cp:revision>23</cp:revision>
  <dcterms:created xsi:type="dcterms:W3CDTF">2020-06-09T18:36:55Z</dcterms:created>
  <dcterms:modified xsi:type="dcterms:W3CDTF">2020-06-10T05:00:14Z</dcterms:modified>
</cp:coreProperties>
</file>