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30279975" cy="42773600"/>
  <p:notesSz cx="6797675" cy="9926638"/>
  <p:embeddedFontLst>
    <p:embeddedFont>
      <p:font typeface="휴먼고딕" panose="020B0600000101010101" charset="-127"/>
      <p:regular r:id="rId4"/>
    </p:embeddedFont>
    <p:embeddedFont>
      <p:font typeface="Verdana" panose="020B0604030504040204" pitchFamily="34" charset="0"/>
      <p:regular r:id="rId5"/>
      <p:bold r:id="rId6"/>
      <p:italic r:id="rId7"/>
      <p:boldItalic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함초롬돋움" panose="020B0604000101010101" pitchFamily="50" charset="-127"/>
      <p:regular r:id="rId11"/>
      <p:bold r:id="rId12"/>
    </p:embeddedFont>
  </p:embeddedFontLst>
  <p:defaultTextStyle>
    <a:defPPr>
      <a:defRPr lang="ko-KR"/>
    </a:defPPr>
    <a:lvl1pPr marL="0" algn="l" defTabSz="4174419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09" algn="l" defTabSz="4174419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419" algn="l" defTabSz="4174419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628" algn="l" defTabSz="4174419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8838" algn="l" defTabSz="4174419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047" algn="l" defTabSz="4174419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257" algn="l" defTabSz="4174419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466" algn="l" defTabSz="4174419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7676" algn="l" defTabSz="4174419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2">
          <p15:clr>
            <a:srgbClr val="A4A3A4"/>
          </p15:clr>
        </p15:guide>
        <p15:guide id="2" orient="horz" pos="3720">
          <p15:clr>
            <a:srgbClr val="A4A3A4"/>
          </p15:clr>
        </p15:guide>
        <p15:guide id="3" orient="horz" pos="24131">
          <p15:clr>
            <a:srgbClr val="A4A3A4"/>
          </p15:clr>
        </p15:guide>
        <p15:guide id="4" orient="horz" pos="8596">
          <p15:clr>
            <a:srgbClr val="A4A3A4"/>
          </p15:clr>
        </p15:guide>
        <p15:guide id="5" orient="horz" pos="18802">
          <p15:clr>
            <a:srgbClr val="A4A3A4"/>
          </p15:clr>
        </p15:guide>
        <p15:guide id="6" pos="9537">
          <p15:clr>
            <a:srgbClr val="A4A3A4"/>
          </p15:clr>
        </p15:guide>
        <p15:guide id="7" pos="919">
          <p15:clr>
            <a:srgbClr val="A4A3A4"/>
          </p15:clr>
        </p15:guide>
        <p15:guide id="8" pos="18155">
          <p15:clr>
            <a:srgbClr val="A4A3A4"/>
          </p15:clr>
        </p15:guide>
        <p15:guide id="9" pos="13846">
          <p15:clr>
            <a:srgbClr val="A4A3A4"/>
          </p15:clr>
        </p15:guide>
        <p15:guide id="10" pos="52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7E8D"/>
    <a:srgbClr val="00457E"/>
    <a:srgbClr val="E47211"/>
    <a:srgbClr val="77A400"/>
    <a:srgbClr val="5BC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10" autoAdjust="0"/>
  </p:normalViewPr>
  <p:slideViewPr>
    <p:cSldViewPr>
      <p:cViewPr varScale="1">
        <p:scale>
          <a:sx n="12" d="100"/>
          <a:sy n="12" d="100"/>
        </p:scale>
        <p:origin x="1488" y="149"/>
      </p:cViewPr>
      <p:guideLst>
        <p:guide orient="horz" pos="13472"/>
        <p:guide orient="horz" pos="3720"/>
        <p:guide orient="horz" pos="24131"/>
        <p:guide orient="horz" pos="8596"/>
        <p:guide orient="horz" pos="18802"/>
        <p:guide pos="9537"/>
        <p:guide pos="919"/>
        <p:guide pos="18155"/>
        <p:guide pos="13846"/>
        <p:guide pos="52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826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67DF8-7383-431E-BDF4-ABDDB6243862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1213" y="744538"/>
            <a:ext cx="26352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BA8C-76C0-4E48-9AA4-CE3F83D4D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6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4419" rtl="0" eaLnBrk="1" latinLnBrk="1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209" algn="l" defTabSz="4174419" rtl="0" eaLnBrk="1" latinLnBrk="1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4419" algn="l" defTabSz="4174419" rtl="0" eaLnBrk="1" latinLnBrk="1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1628" algn="l" defTabSz="4174419" rtl="0" eaLnBrk="1" latinLnBrk="1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8838" algn="l" defTabSz="4174419" rtl="0" eaLnBrk="1" latinLnBrk="1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6047" algn="l" defTabSz="4174419" rtl="0" eaLnBrk="1" latinLnBrk="1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3257" algn="l" defTabSz="4174419" rtl="0" eaLnBrk="1" latinLnBrk="1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0466" algn="l" defTabSz="4174419" rtl="0" eaLnBrk="1" latinLnBrk="1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7676" algn="l" defTabSz="4174419" rtl="0" eaLnBrk="1" latinLnBrk="1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998" y="13287543"/>
            <a:ext cx="25737979" cy="9168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6" y="24238373"/>
            <a:ext cx="21195983" cy="109310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1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6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3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0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7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CB-9063-4677-BC1C-64425E9678EA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D308-4A78-432F-ABE5-EF8A0EA0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8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CB-9063-4677-BC1C-64425E9678EA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D308-4A78-432F-ABE5-EF8A0EA0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4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98227" y="10683505"/>
            <a:ext cx="22557528" cy="2276308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15123" y="10683505"/>
            <a:ext cx="67178439" cy="2276308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CB-9063-4677-BC1C-64425E9678EA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D308-4A78-432F-ABE5-EF8A0EA0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6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CB-9063-4677-BC1C-64425E9678EA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D308-4A78-432F-ABE5-EF8A0EA0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09" y="27486002"/>
            <a:ext cx="25737979" cy="8495312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09" y="18129280"/>
            <a:ext cx="25737979" cy="935672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20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41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1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883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604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325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04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76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CB-9063-4677-BC1C-64425E9678EA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D308-4A78-432F-ABE5-EF8A0EA0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9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15123" y="62249456"/>
            <a:ext cx="44867985" cy="176064851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87773" y="62249456"/>
            <a:ext cx="44867982" cy="176064851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CB-9063-4677-BC1C-64425E9678EA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D308-4A78-432F-ABE5-EF8A0EA0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0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999" y="1712928"/>
            <a:ext cx="27251978" cy="712893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574557"/>
            <a:ext cx="13378914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209" indent="0">
              <a:buNone/>
              <a:defRPr sz="9100" b="1"/>
            </a:lvl2pPr>
            <a:lvl3pPr marL="4174419" indent="0">
              <a:buNone/>
              <a:defRPr sz="8200" b="1"/>
            </a:lvl3pPr>
            <a:lvl4pPr marL="6261628" indent="0">
              <a:buNone/>
              <a:defRPr sz="7300" b="1"/>
            </a:lvl4pPr>
            <a:lvl5pPr marL="8348838" indent="0">
              <a:buNone/>
              <a:defRPr sz="7300" b="1"/>
            </a:lvl5pPr>
            <a:lvl6pPr marL="10436047" indent="0">
              <a:buNone/>
              <a:defRPr sz="7300" b="1"/>
            </a:lvl6pPr>
            <a:lvl7pPr marL="12523257" indent="0">
              <a:buNone/>
              <a:defRPr sz="7300" b="1"/>
            </a:lvl7pPr>
            <a:lvl8pPr marL="14610466" indent="0">
              <a:buNone/>
              <a:defRPr sz="7300" b="1"/>
            </a:lvl8pPr>
            <a:lvl9pPr marL="16697676" indent="0">
              <a:buNone/>
              <a:defRPr sz="7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999" y="13564776"/>
            <a:ext cx="13378914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808" y="9574557"/>
            <a:ext cx="13384170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209" indent="0">
              <a:buNone/>
              <a:defRPr sz="9100" b="1"/>
            </a:lvl2pPr>
            <a:lvl3pPr marL="4174419" indent="0">
              <a:buNone/>
              <a:defRPr sz="8200" b="1"/>
            </a:lvl3pPr>
            <a:lvl4pPr marL="6261628" indent="0">
              <a:buNone/>
              <a:defRPr sz="7300" b="1"/>
            </a:lvl4pPr>
            <a:lvl5pPr marL="8348838" indent="0">
              <a:buNone/>
              <a:defRPr sz="7300" b="1"/>
            </a:lvl5pPr>
            <a:lvl6pPr marL="10436047" indent="0">
              <a:buNone/>
              <a:defRPr sz="7300" b="1"/>
            </a:lvl6pPr>
            <a:lvl7pPr marL="12523257" indent="0">
              <a:buNone/>
              <a:defRPr sz="7300" b="1"/>
            </a:lvl7pPr>
            <a:lvl8pPr marL="14610466" indent="0">
              <a:buNone/>
              <a:defRPr sz="7300" b="1"/>
            </a:lvl8pPr>
            <a:lvl9pPr marL="16697676" indent="0">
              <a:buNone/>
              <a:defRPr sz="7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808" y="13564776"/>
            <a:ext cx="13384170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CB-9063-4677-BC1C-64425E9678EA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D308-4A78-432F-ABE5-EF8A0EA0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3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CB-9063-4677-BC1C-64425E9678EA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D308-4A78-432F-ABE5-EF8A0EA0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CB-9063-4677-BC1C-64425E9678EA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D308-4A78-432F-ABE5-EF8A0EA0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41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0" y="1703023"/>
            <a:ext cx="9961903" cy="724774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629" y="1703026"/>
            <a:ext cx="16927347" cy="3650608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00" y="8950775"/>
            <a:ext cx="9961903" cy="29258334"/>
          </a:xfrm>
        </p:spPr>
        <p:txBody>
          <a:bodyPr/>
          <a:lstStyle>
            <a:lvl1pPr marL="0" indent="0">
              <a:buNone/>
              <a:defRPr sz="6400"/>
            </a:lvl1pPr>
            <a:lvl2pPr marL="2087209" indent="0">
              <a:buNone/>
              <a:defRPr sz="5500"/>
            </a:lvl2pPr>
            <a:lvl3pPr marL="4174419" indent="0">
              <a:buNone/>
              <a:defRPr sz="4600"/>
            </a:lvl3pPr>
            <a:lvl4pPr marL="6261628" indent="0">
              <a:buNone/>
              <a:defRPr sz="4100"/>
            </a:lvl4pPr>
            <a:lvl5pPr marL="8348838" indent="0">
              <a:buNone/>
              <a:defRPr sz="4100"/>
            </a:lvl5pPr>
            <a:lvl6pPr marL="10436047" indent="0">
              <a:buNone/>
              <a:defRPr sz="4100"/>
            </a:lvl6pPr>
            <a:lvl7pPr marL="12523257" indent="0">
              <a:buNone/>
              <a:defRPr sz="4100"/>
            </a:lvl7pPr>
            <a:lvl8pPr marL="14610466" indent="0">
              <a:buNone/>
              <a:defRPr sz="4100"/>
            </a:lvl8pPr>
            <a:lvl9pPr marL="16697676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CB-9063-4677-BC1C-64425E9678EA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D308-4A78-432F-ABE5-EF8A0EA0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7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087" y="29941520"/>
            <a:ext cx="18167985" cy="353476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087" y="3821900"/>
            <a:ext cx="18167985" cy="25664160"/>
          </a:xfrm>
        </p:spPr>
        <p:txBody>
          <a:bodyPr/>
          <a:lstStyle>
            <a:lvl1pPr marL="0" indent="0">
              <a:buNone/>
              <a:defRPr sz="14600"/>
            </a:lvl1pPr>
            <a:lvl2pPr marL="2087209" indent="0">
              <a:buNone/>
              <a:defRPr sz="12800"/>
            </a:lvl2pPr>
            <a:lvl3pPr marL="4174419" indent="0">
              <a:buNone/>
              <a:defRPr sz="11000"/>
            </a:lvl3pPr>
            <a:lvl4pPr marL="6261628" indent="0">
              <a:buNone/>
              <a:defRPr sz="9100"/>
            </a:lvl4pPr>
            <a:lvl5pPr marL="8348838" indent="0">
              <a:buNone/>
              <a:defRPr sz="9100"/>
            </a:lvl5pPr>
            <a:lvl6pPr marL="10436047" indent="0">
              <a:buNone/>
              <a:defRPr sz="9100"/>
            </a:lvl6pPr>
            <a:lvl7pPr marL="12523257" indent="0">
              <a:buNone/>
              <a:defRPr sz="9100"/>
            </a:lvl7pPr>
            <a:lvl8pPr marL="14610466" indent="0">
              <a:buNone/>
              <a:defRPr sz="9100"/>
            </a:lvl8pPr>
            <a:lvl9pPr marL="16697676" indent="0">
              <a:buNone/>
              <a:defRPr sz="9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087" y="33476286"/>
            <a:ext cx="18167985" cy="5019954"/>
          </a:xfrm>
        </p:spPr>
        <p:txBody>
          <a:bodyPr/>
          <a:lstStyle>
            <a:lvl1pPr marL="0" indent="0">
              <a:buNone/>
              <a:defRPr sz="6400"/>
            </a:lvl1pPr>
            <a:lvl2pPr marL="2087209" indent="0">
              <a:buNone/>
              <a:defRPr sz="5500"/>
            </a:lvl2pPr>
            <a:lvl3pPr marL="4174419" indent="0">
              <a:buNone/>
              <a:defRPr sz="4600"/>
            </a:lvl3pPr>
            <a:lvl4pPr marL="6261628" indent="0">
              <a:buNone/>
              <a:defRPr sz="4100"/>
            </a:lvl4pPr>
            <a:lvl5pPr marL="8348838" indent="0">
              <a:buNone/>
              <a:defRPr sz="4100"/>
            </a:lvl5pPr>
            <a:lvl6pPr marL="10436047" indent="0">
              <a:buNone/>
              <a:defRPr sz="4100"/>
            </a:lvl6pPr>
            <a:lvl7pPr marL="12523257" indent="0">
              <a:buNone/>
              <a:defRPr sz="4100"/>
            </a:lvl7pPr>
            <a:lvl8pPr marL="14610466" indent="0">
              <a:buNone/>
              <a:defRPr sz="4100"/>
            </a:lvl8pPr>
            <a:lvl9pPr marL="16697676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8ECB-9063-4677-BC1C-64425E9678EA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D308-4A78-432F-ABE5-EF8A0EA0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999" y="1712928"/>
            <a:ext cx="27251978" cy="7128933"/>
          </a:xfrm>
          <a:prstGeom prst="rect">
            <a:avLst/>
          </a:prstGeom>
        </p:spPr>
        <p:txBody>
          <a:bodyPr vert="horz" lIns="417442" tIns="208721" rIns="417442" bIns="208721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980510"/>
            <a:ext cx="27251978" cy="28228599"/>
          </a:xfrm>
          <a:prstGeom prst="rect">
            <a:avLst/>
          </a:prstGeom>
        </p:spPr>
        <p:txBody>
          <a:bodyPr vert="horz" lIns="417442" tIns="208721" rIns="417442" bIns="208721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999" y="39644794"/>
            <a:ext cx="7065328" cy="2277298"/>
          </a:xfrm>
          <a:prstGeom prst="rect">
            <a:avLst/>
          </a:prstGeom>
        </p:spPr>
        <p:txBody>
          <a:bodyPr vert="horz" lIns="417442" tIns="208721" rIns="417442" bIns="208721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8ECB-9063-4677-BC1C-64425E9678EA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658" y="39644794"/>
            <a:ext cx="9588659" cy="2277298"/>
          </a:xfrm>
          <a:prstGeom prst="rect">
            <a:avLst/>
          </a:prstGeom>
        </p:spPr>
        <p:txBody>
          <a:bodyPr vert="horz" lIns="417442" tIns="208721" rIns="417442" bIns="208721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0649" y="39644794"/>
            <a:ext cx="7065328" cy="2277298"/>
          </a:xfrm>
          <a:prstGeom prst="rect">
            <a:avLst/>
          </a:prstGeom>
        </p:spPr>
        <p:txBody>
          <a:bodyPr vert="horz" lIns="417442" tIns="208721" rIns="417442" bIns="208721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D308-4A78-432F-ABE5-EF8A0EA0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74419" rtl="0" eaLnBrk="1" latinLnBrk="1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407" indent="-1565407" algn="l" defTabSz="4174419" rtl="0" eaLnBrk="1" latinLnBrk="1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1715" indent="-1304506" algn="l" defTabSz="4174419" rtl="0" eaLnBrk="1" latinLnBrk="1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024" indent="-1043605" algn="l" defTabSz="4174419" rtl="0" eaLnBrk="1" latinLnBrk="1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5233" indent="-1043605" algn="l" defTabSz="4174419" rtl="0" eaLnBrk="1" latinLnBrk="1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2442" indent="-1043605" algn="l" defTabSz="4174419" rtl="0" eaLnBrk="1" latinLnBrk="1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79652" indent="-1043605" algn="l" defTabSz="4174419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6861" indent="-1043605" algn="l" defTabSz="4174419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071" indent="-1043605" algn="l" defTabSz="4174419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280" indent="-1043605" algn="l" defTabSz="4174419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74419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09" algn="l" defTabSz="4174419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419" algn="l" defTabSz="4174419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628" algn="l" defTabSz="4174419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838" algn="l" defTabSz="4174419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047" algn="l" defTabSz="4174419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257" algn="l" defTabSz="4174419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466" algn="l" defTabSz="4174419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7676" algn="l" defTabSz="4174419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2638" b="1695"/>
          <a:stretch/>
        </p:blipFill>
        <p:spPr>
          <a:xfrm>
            <a:off x="-37555" y="167163"/>
            <a:ext cx="30279004" cy="4243971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001" y="6626471"/>
            <a:ext cx="10860256" cy="1360711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5548" y="6589221"/>
            <a:ext cx="11437883" cy="1360711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7382" y="20382043"/>
            <a:ext cx="12094990" cy="1360711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218" y="13530245"/>
            <a:ext cx="10681821" cy="1360711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7392" y="21049179"/>
            <a:ext cx="12050281" cy="546828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16401" y="16663279"/>
            <a:ext cx="14242958" cy="329368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0266" y="8751432"/>
            <a:ext cx="12889003" cy="434918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15899" y="29871683"/>
            <a:ext cx="12094990" cy="1360711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5646" y="4086827"/>
            <a:ext cx="14952524" cy="1805804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14758" y="39309801"/>
            <a:ext cx="12050281" cy="546828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43866" y="27216026"/>
            <a:ext cx="12050281" cy="546828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24128" y="21071138"/>
            <a:ext cx="12050281" cy="546828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07392" y="27194067"/>
            <a:ext cx="12050281" cy="546828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21355" y="39272107"/>
            <a:ext cx="12050281" cy="546828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24382" y="33191748"/>
            <a:ext cx="12050281" cy="546828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92421" y="33232434"/>
            <a:ext cx="12050281" cy="546828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540682" y="22540089"/>
            <a:ext cx="14461531" cy="6625519"/>
          </a:xfrm>
          <a:prstGeom prst="rect">
            <a:avLst/>
          </a:prstGeom>
        </p:spPr>
      </p:pic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064406" y="32133579"/>
            <a:ext cx="14667187" cy="723593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2029" y="-66797"/>
            <a:ext cx="30335282" cy="3683990"/>
          </a:xfrm>
          <a:prstGeom prst="rect">
            <a:avLst/>
          </a:pr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178548" y="369466"/>
            <a:ext cx="25297502" cy="2700300"/>
            <a:chOff x="4129069" y="731704"/>
            <a:chExt cx="27091898" cy="2891837"/>
          </a:xfrm>
        </p:grpSpPr>
        <p:sp>
          <p:nvSpPr>
            <p:cNvPr id="24" name="TextBox 23"/>
            <p:cNvSpPr txBox="1"/>
            <p:nvPr/>
          </p:nvSpPr>
          <p:spPr>
            <a:xfrm>
              <a:off x="7475450" y="877266"/>
              <a:ext cx="23745517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700" b="1" spc="-3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SUNGKYUNKWAN</a:t>
              </a:r>
              <a:r>
                <a:rPr lang="ko-KR" altLang="en-US" sz="6700" b="1" spc="-300" dirty="0">
                  <a:solidFill>
                    <a:schemeClr val="bg1"/>
                  </a:solidFill>
                  <a:latin typeface="Verdana" panose="020B0604030504040204" pitchFamily="34" charset="0"/>
                  <a:ea typeface="함초롬돋움" panose="020B0604000101010101" pitchFamily="50" charset="-127"/>
                  <a:cs typeface="Verdana" panose="020B0604030504040204" pitchFamily="34" charset="0"/>
                </a:rPr>
                <a:t> </a:t>
              </a:r>
              <a:r>
                <a:rPr lang="en-US" altLang="ko-KR" sz="6700" b="1" spc="-3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UNIVERSITY </a:t>
              </a:r>
              <a:r>
                <a:rPr lang="en-US" altLang="ko-KR" sz="6700" b="1" spc="-3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iSchool</a:t>
              </a:r>
              <a:r>
                <a:rPr lang="en-US" altLang="ko-KR" sz="6700" b="1" spc="-3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Program</a:t>
              </a:r>
            </a:p>
            <a:p>
              <a:r>
                <a:rPr lang="en-US" altLang="ko-KR" sz="9600" b="1" dirty="0">
                  <a:solidFill>
                    <a:schemeClr val="bg1"/>
                  </a:solidFill>
                  <a:latin typeface="휴먼고딕" panose="02010504000101010101" pitchFamily="2" charset="-127"/>
                  <a:ea typeface="휴먼고딕" panose="02010504000101010101" pitchFamily="2" charset="-127"/>
                  <a:cs typeface="함초롬돋움" panose="020B0604000101010101" pitchFamily="50" charset="-127"/>
                </a:rPr>
                <a:t>2019</a:t>
              </a:r>
              <a:r>
                <a:rPr lang="ko-KR" altLang="en-US" sz="9600" b="1" dirty="0">
                  <a:solidFill>
                    <a:schemeClr val="bg1"/>
                  </a:solidFill>
                  <a:latin typeface="휴먼고딕" panose="02010504000101010101" pitchFamily="2" charset="-127"/>
                  <a:ea typeface="휴먼고딕" panose="02010504000101010101" pitchFamily="2" charset="-127"/>
                  <a:cs typeface="함초롬돋움" panose="020B0604000101010101" pitchFamily="50" charset="-127"/>
                </a:rPr>
                <a:t>학년도 동계 부트캠프</a:t>
              </a:r>
              <a:r>
                <a:rPr lang="en-US" altLang="ko-KR" sz="9600" b="1" dirty="0">
                  <a:solidFill>
                    <a:schemeClr val="bg1"/>
                  </a:solidFill>
                  <a:latin typeface="휴먼고딕" panose="02010504000101010101" pitchFamily="2" charset="-127"/>
                  <a:ea typeface="휴먼고딕" panose="02010504000101010101" pitchFamily="2" charset="-127"/>
                  <a:cs typeface="함초롬돋움" panose="020B0604000101010101" pitchFamily="50" charset="-127"/>
                </a:rPr>
                <a:t>: R </a:t>
              </a:r>
              <a:r>
                <a:rPr lang="ko-KR" altLang="en-US" sz="9600" b="1" dirty="0" err="1">
                  <a:solidFill>
                    <a:schemeClr val="bg1"/>
                  </a:solidFill>
                  <a:latin typeface="휴먼고딕" panose="02010504000101010101" pitchFamily="2" charset="-127"/>
                  <a:ea typeface="휴먼고딕" panose="02010504000101010101" pitchFamily="2" charset="-127"/>
                  <a:cs typeface="함초롬돋움" panose="020B0604000101010101" pitchFamily="50" charset="-127"/>
                </a:rPr>
                <a:t>코딩캠프</a:t>
              </a:r>
              <a:endParaRPr lang="en-US" altLang="ko-KR" sz="9600" b="1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25" name="Picture 3" descr="C:\Users\skku\Desktop\Sungkyunkwan_University_seal.svg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069" y="731704"/>
              <a:ext cx="2464987" cy="2891837"/>
            </a:xfrm>
            <a:prstGeom prst="rect">
              <a:avLst/>
            </a:prstGeom>
            <a:noFill/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직사각형 25"/>
          <p:cNvSpPr/>
          <p:nvPr/>
        </p:nvSpPr>
        <p:spPr>
          <a:xfrm>
            <a:off x="0" y="40362190"/>
            <a:ext cx="30335281" cy="2340260"/>
          </a:xfrm>
          <a:prstGeom prst="rect">
            <a:avLst/>
          </a:pr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184" y="41515173"/>
            <a:ext cx="11832791" cy="86177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sz="5000" spc="-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2020.01.22. R-Programming Boot Camp</a:t>
            </a:r>
            <a:endParaRPr lang="ko-KR" altLang="en-US" sz="5000" spc="-300" dirty="0">
              <a:solidFill>
                <a:schemeClr val="bg1"/>
              </a:solidFill>
              <a:latin typeface="Verdana" panose="020B0604030504040204" pitchFamily="34" charset="0"/>
              <a:ea typeface="함초롬돋움" panose="020B0604000101010101" pitchFamily="50" charset="-127"/>
              <a:cs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4904" y="40587215"/>
            <a:ext cx="18653401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  <a:cs typeface="함초롬돋움" panose="020B0604000101010101" pitchFamily="50" charset="-127"/>
              </a:rPr>
              <a:t>2</a:t>
            </a:r>
            <a:r>
              <a:rPr lang="ko-KR" altLang="en-US" sz="6000" b="1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  <a:cs typeface="함초롬돋움" panose="020B0604000101010101" pitchFamily="50" charset="-127"/>
              </a:rPr>
              <a:t>조</a:t>
            </a:r>
            <a:r>
              <a:rPr lang="en-US" altLang="ko-KR" sz="6000" b="1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  <a:cs typeface="함초롬돋움" panose="020B0604000101010101" pitchFamily="50" charset="-127"/>
              </a:rPr>
              <a:t>(</a:t>
            </a:r>
            <a:r>
              <a:rPr lang="ko-KR" altLang="en-US" sz="6000" b="1" dirty="0" err="1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  <a:cs typeface="함초롬돋움" panose="020B0604000101010101" pitchFamily="50" charset="-127"/>
              </a:rPr>
              <a:t>동물버리지마요</a:t>
            </a:r>
            <a:r>
              <a:rPr lang="en-US" altLang="ko-KR" sz="6000" b="1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  <a:cs typeface="함초롬돋움" panose="020B0604000101010101" pitchFamily="50" charset="-127"/>
              </a:rPr>
              <a:t>): </a:t>
            </a:r>
            <a:r>
              <a:rPr lang="ko-KR" altLang="en-US" sz="6000" b="1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  <a:cs typeface="함초롬돋움" panose="020B0604000101010101" pitchFamily="50" charset="-127"/>
              </a:rPr>
              <a:t>박준규</a:t>
            </a:r>
            <a:r>
              <a:rPr lang="en-US" altLang="ko-KR" sz="60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  <a:cs typeface="함초롬돋움" panose="020B0604000101010101" pitchFamily="50" charset="-127"/>
              </a:rPr>
              <a:t>, </a:t>
            </a:r>
            <a:r>
              <a:rPr lang="ko-KR" altLang="en-US" sz="60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  <a:cs typeface="함초롬돋움" panose="020B0604000101010101" pitchFamily="50" charset="-127"/>
              </a:rPr>
              <a:t>배지현</a:t>
            </a:r>
            <a:r>
              <a:rPr lang="en-US" altLang="ko-KR" sz="60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  <a:cs typeface="함초롬돋움" panose="020B0604000101010101" pitchFamily="50" charset="-127"/>
              </a:rPr>
              <a:t>, </a:t>
            </a:r>
            <a:r>
              <a:rPr lang="ko-KR" altLang="en-US" sz="6000" dirty="0" err="1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  <a:cs typeface="함초롬돋움" panose="020B0604000101010101" pitchFamily="50" charset="-127"/>
              </a:rPr>
              <a:t>천건호</a:t>
            </a:r>
            <a:r>
              <a:rPr lang="en-US" altLang="ko-KR" sz="60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  <a:cs typeface="함초롬돋움" panose="020B0604000101010101" pitchFamily="50" charset="-127"/>
              </a:rPr>
              <a:t>, </a:t>
            </a:r>
            <a:r>
              <a:rPr lang="ko-KR" altLang="en-US" sz="6000" dirty="0" err="1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  <a:cs typeface="함초롬돋움" panose="020B0604000101010101" pitchFamily="50" charset="-127"/>
              </a:rPr>
              <a:t>권정인</a:t>
            </a:r>
            <a:endParaRPr lang="ko-KR" altLang="en-US" sz="60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래픽 28" descr="개 발자국">
            <a:extLst>
              <a:ext uri="{FF2B5EF4-FFF2-40B4-BE49-F238E27FC236}">
                <a16:creationId xmlns:a16="http://schemas.microsoft.com/office/drawing/2014/main" id="{0A503D19-7155-439F-9B09-DE6FC2C1CD1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43432" y="6535150"/>
            <a:ext cx="1440160" cy="1440160"/>
          </a:xfrm>
          <a:prstGeom prst="rect">
            <a:avLst/>
          </a:prstGeom>
        </p:spPr>
      </p:pic>
      <p:pic>
        <p:nvPicPr>
          <p:cNvPr id="30" name="그래픽 29" descr="개 발자국">
            <a:extLst>
              <a:ext uri="{FF2B5EF4-FFF2-40B4-BE49-F238E27FC236}">
                <a16:creationId xmlns:a16="http://schemas.microsoft.com/office/drawing/2014/main" id="{6844DE7D-78BB-40C0-B01D-0D3FD8F9EA1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43432" y="13420915"/>
            <a:ext cx="1440160" cy="1440160"/>
          </a:xfrm>
          <a:prstGeom prst="rect">
            <a:avLst/>
          </a:prstGeom>
        </p:spPr>
      </p:pic>
      <p:pic>
        <p:nvPicPr>
          <p:cNvPr id="31" name="그래픽 30" descr="개 발자국">
            <a:extLst>
              <a:ext uri="{FF2B5EF4-FFF2-40B4-BE49-F238E27FC236}">
                <a16:creationId xmlns:a16="http://schemas.microsoft.com/office/drawing/2014/main" id="{2E438546-1865-4F37-B75E-A3BCCCC1E83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130097" y="6535150"/>
            <a:ext cx="1440160" cy="1440160"/>
          </a:xfrm>
          <a:prstGeom prst="rect">
            <a:avLst/>
          </a:prstGeom>
        </p:spPr>
      </p:pic>
      <p:pic>
        <p:nvPicPr>
          <p:cNvPr id="32" name="그래픽 31" descr="개 발자국">
            <a:extLst>
              <a:ext uri="{FF2B5EF4-FFF2-40B4-BE49-F238E27FC236}">
                <a16:creationId xmlns:a16="http://schemas.microsoft.com/office/drawing/2014/main" id="{0A216305-10BA-4ECA-831A-5A38BBAF272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040087" y="20351685"/>
            <a:ext cx="1440160" cy="1440160"/>
          </a:xfrm>
          <a:prstGeom prst="rect">
            <a:avLst/>
          </a:prstGeom>
        </p:spPr>
      </p:pic>
      <p:pic>
        <p:nvPicPr>
          <p:cNvPr id="33" name="그래픽 32" descr="개 발자국">
            <a:extLst>
              <a:ext uri="{FF2B5EF4-FFF2-40B4-BE49-F238E27FC236}">
                <a16:creationId xmlns:a16="http://schemas.microsoft.com/office/drawing/2014/main" id="{05270AB6-4F91-4C8B-8928-9540F4415B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192487" y="29937750"/>
            <a:ext cx="1440160" cy="1440160"/>
          </a:xfrm>
          <a:prstGeom prst="rect">
            <a:avLst/>
          </a:prstGeom>
        </p:spPr>
      </p:pic>
      <p:pic>
        <p:nvPicPr>
          <p:cNvPr id="35" name="그래픽 34" descr="개">
            <a:extLst>
              <a:ext uri="{FF2B5EF4-FFF2-40B4-BE49-F238E27FC236}">
                <a16:creationId xmlns:a16="http://schemas.microsoft.com/office/drawing/2014/main" id="{40B44134-4302-443D-9CEE-096876916EA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953522" y="3937487"/>
            <a:ext cx="3465385" cy="3465385"/>
          </a:xfrm>
          <a:prstGeom prst="rect">
            <a:avLst/>
          </a:prstGeom>
        </p:spPr>
      </p:pic>
      <p:pic>
        <p:nvPicPr>
          <p:cNvPr id="36" name="그래픽 35" descr="개">
            <a:extLst>
              <a:ext uri="{FF2B5EF4-FFF2-40B4-BE49-F238E27FC236}">
                <a16:creationId xmlns:a16="http://schemas.microsoft.com/office/drawing/2014/main" id="{B55B2360-3DDD-489D-BB57-0A66F401286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flipH="1">
            <a:off x="24591037" y="3967621"/>
            <a:ext cx="3465385" cy="3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8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29</Words>
  <Application>Microsoft Office PowerPoint</Application>
  <PresentationFormat>사용자 지정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Verdana</vt:lpstr>
      <vt:lpstr>맑은 고딕</vt:lpstr>
      <vt:lpstr>휴먼고딕</vt:lpstr>
      <vt:lpstr>함초롬돋움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skku</dc:creator>
  <cp:lastModifiedBy>권정인</cp:lastModifiedBy>
  <cp:revision>131</cp:revision>
  <cp:lastPrinted>2019-07-11T23:47:06Z</cp:lastPrinted>
  <dcterms:created xsi:type="dcterms:W3CDTF">2015-08-27T04:56:56Z</dcterms:created>
  <dcterms:modified xsi:type="dcterms:W3CDTF">2020-01-21T19:47:52Z</dcterms:modified>
</cp:coreProperties>
</file>