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970" r:id="rId6"/>
    <p:sldId id="260" r:id="rId7"/>
    <p:sldId id="261" r:id="rId8"/>
    <p:sldId id="978" r:id="rId9"/>
    <p:sldId id="264" r:id="rId10"/>
    <p:sldId id="977" r:id="rId11"/>
    <p:sldId id="266" r:id="rId12"/>
    <p:sldId id="972" r:id="rId13"/>
    <p:sldId id="975" r:id="rId14"/>
    <p:sldId id="976" r:id="rId15"/>
    <p:sldId id="974" r:id="rId16"/>
    <p:sldId id="265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07AC-5221-5A4B-B359-05F8D3E7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8D4A8-B510-CF44-B3A1-C3B70270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4F70C-62DD-E44C-9594-05217324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A5E56-38E5-DD43-9D36-CF1795E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1CC10-C682-DC4D-991F-B55AB5C0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92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687EE-7A15-AD46-9824-A269C213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694C4-602E-0448-B559-A94E5318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9EBC8-0F0F-FD46-AF86-3DA01C7A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7F120-BA85-9843-AB7C-D373627A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0861-9A42-C142-AE3E-3AF6C035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74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2BD611-73A7-2B43-949D-5E24FC482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F76C4-EC07-E54D-82F8-061121D20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8ACBB-1110-D045-B146-AAA3C9DD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57F13-0B1B-6D47-A922-35115E89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A4E89-4173-8846-9D83-412C8A6F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8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4D9D5-160F-204B-9BCB-C7D88AE0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44964-F9FC-7A47-BAB2-A07DA242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6837A-52EA-4E4E-ABC8-0FC22D1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80004-585F-6C41-93BF-2BAF5EBD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C510A-85BC-1748-AE95-CD9AF0B4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25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D0BBB-EE61-EB48-9BC4-0DB31283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C5BD7-1CB7-6446-8B2F-6160568F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5DAAB-601B-3B43-BF64-7E9363BD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576CC-960C-9A49-9324-1CE98AE8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3450-4459-8443-9C2B-A6B54EDD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266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FEDF4-6734-BE4A-B108-266FFAFA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2D453-8BD1-FD4B-8D64-9F9CFBD50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66B2D-913F-CC46-A8EA-66A3D9DA6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89055-22DC-ED43-A7C0-DCB2AC95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9C5CD-C564-7B41-972E-D799087A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E8F52-D6D8-694E-8E21-068DE903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968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F78DB-330E-4840-A9F0-F6E817E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FFFA6-AEB3-924B-9FF3-97C9761A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ED34C-AD6C-FD42-B1E8-7E3149E2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C6C0BB-DFB5-5A4A-97A8-70066F01B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44C32-3DA6-C542-8D33-51C34B5E8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63636-F3B8-4249-A68B-74B6B153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37FCA6-E23F-3E4D-B755-68F62F1D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68EA99-3EC3-AF47-853B-1193C8BE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52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6846E-51A5-7844-B31C-C92283B4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192EE7-BF59-9F43-A510-9179E17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C6AA9-E839-8E48-8409-CCEBA2B6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A19EB-0AEB-9B41-A5E2-591ECF75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58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6153E-C480-1246-BD8D-4F51D845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392B35-1BFE-664C-8040-636999A4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CA273-09B7-1C4A-A75F-151DC1E6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E7031-EBB8-1045-BBFB-D1E22B71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B5F72-FD6C-8245-8510-5E4D26B8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37F6-47CA-764C-A341-4A30DBA8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F64B9-FA24-154A-B553-4D5AB6F2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9CCE4-0195-FC4F-9A46-594C2858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54708-00C6-3045-8B00-700324B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133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D8699-DC39-D54B-924C-683D5BCD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C0E23-47BB-DB49-AD25-060FEC7A0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9BAD2-39ED-2F44-ABF0-C001E0C3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77F6A-CCE1-2D41-83AF-2549E764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BA463-843F-8D44-BE88-DD0BF52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ABBD1-389E-C34A-BA27-A01AF4FD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00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93BF1-4695-2F46-AFA5-00C207A7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E131E-BE0D-C74C-8B1A-2225335C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1147E-9533-CD47-B386-47428BD8D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2426-420A-D845-B62C-02C21DEF8089}" type="datetimeFigureOut">
              <a:rPr kumimoji="1" lang="ko-Kore-KR" altLang="en-US" smtClean="0"/>
              <a:t>01/03/2021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3AE91-C38D-0F48-B3A1-2611C8329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A2C3A-3310-5546-863F-D1BF6982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5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59710A-79C3-9642-ACB2-1D5CB89EC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477998"/>
            <a:ext cx="5425781" cy="313052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dirty="0"/>
              <a:t>1</a:t>
            </a:r>
            <a:r>
              <a:rPr kumimoji="1" lang="en-US" altLang="ko-KR" dirty="0"/>
              <a:t>2/22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 err="1"/>
              <a:t>동작그만</a:t>
            </a:r>
            <a:br>
              <a:rPr kumimoji="1" lang="en-US" altLang="ko-KR" dirty="0"/>
            </a:br>
            <a:r>
              <a:rPr kumimoji="1" lang="en-US" altLang="ko-KR" dirty="0"/>
              <a:t>3</a:t>
            </a:r>
            <a:r>
              <a:rPr kumimoji="1" lang="ko-KR" altLang="en-US" dirty="0"/>
              <a:t>차 회의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75AC90-050C-BE41-BAB3-0BE91F636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endParaRPr kumimoji="1" lang="ko-Kore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849" y="1933146"/>
            <a:ext cx="5382344" cy="45227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 err="1"/>
              <a:t>서예현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–</a:t>
            </a:r>
            <a:r>
              <a:rPr kumimoji="1" lang="ko-KR" altLang="en-US" sz="2000" dirty="0"/>
              <a:t> 데이터베이스는 어떻게 구성할 것인가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i.e. </a:t>
            </a:r>
            <a:r>
              <a:rPr kumimoji="1" lang="ko-KR" altLang="en-US" sz="2000" dirty="0"/>
              <a:t>감독관과 응시자를 데이터베이스에서 서로 다른 </a:t>
            </a:r>
            <a:r>
              <a:rPr kumimoji="1" lang="en-US" altLang="ko-KR" sz="2000" dirty="0"/>
              <a:t>collection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정의해주는가</a:t>
            </a:r>
            <a:r>
              <a:rPr kumimoji="1" lang="en-US" altLang="ko-KR" sz="2000" dirty="0"/>
              <a:t>?</a:t>
            </a:r>
          </a:p>
          <a:p>
            <a:pPr marL="0" indent="0">
              <a:buNone/>
            </a:pPr>
            <a:r>
              <a:rPr kumimoji="1" lang="en-US" altLang="ko-KR" sz="2000" dirty="0"/>
              <a:t>-&gt; collection</a:t>
            </a:r>
            <a:r>
              <a:rPr kumimoji="1" lang="ko-KR" altLang="en-US" sz="2000" dirty="0"/>
              <a:t>이 다를 경우 </a:t>
            </a:r>
            <a:r>
              <a:rPr kumimoji="1" lang="en-US" altLang="ko-KR" sz="2000" dirty="0" err="1"/>
              <a:t>api</a:t>
            </a:r>
            <a:r>
              <a:rPr kumimoji="1" lang="en-US" altLang="ko-KR" sz="2000" dirty="0"/>
              <a:t> routing</a:t>
            </a:r>
            <a:r>
              <a:rPr kumimoji="1" lang="ko-KR" altLang="en-US" sz="2000" dirty="0"/>
              <a:t>을 다르게 해주어야하기 때문에 초기에 정하고 가야한다고 생각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(firebase</a:t>
            </a:r>
            <a:r>
              <a:rPr kumimoji="1" lang="ko-KR" altLang="en-US" sz="2000" dirty="0"/>
              <a:t>는 </a:t>
            </a:r>
            <a:r>
              <a:rPr kumimoji="1" lang="en-US" altLang="ko-KR" sz="2000" dirty="0" err="1"/>
              <a:t>nosql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이기 때문에 따로 </a:t>
            </a:r>
            <a:r>
              <a:rPr kumimoji="1" lang="en-US" altLang="ko-KR" sz="2000" dirty="0"/>
              <a:t>schema</a:t>
            </a:r>
            <a:r>
              <a:rPr kumimoji="1" lang="ko-KR" altLang="en-US" sz="2000" dirty="0"/>
              <a:t>나 </a:t>
            </a:r>
            <a:r>
              <a:rPr kumimoji="1" lang="en-US" altLang="ko-KR" sz="2000" dirty="0"/>
              <a:t>ERD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생성해줄 필요는 없음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단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각 </a:t>
            </a:r>
            <a:r>
              <a:rPr kumimoji="1" lang="en-US" altLang="ko-KR" sz="2000" dirty="0"/>
              <a:t>instance</a:t>
            </a:r>
            <a:r>
              <a:rPr kumimoji="1" lang="ko-KR" altLang="en-US" sz="2000" dirty="0"/>
              <a:t>마다 필요한 정보는 </a:t>
            </a:r>
            <a:r>
              <a:rPr kumimoji="1" lang="ko-KR" altLang="en-US" sz="2000" dirty="0" err="1"/>
              <a:t>정리해야함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457200" indent="-457200">
              <a:buAutoNum type="arabicParenR"/>
            </a:pPr>
            <a:endParaRPr kumimoji="1" lang="en-US" altLang="ko-KR" sz="2000" dirty="0"/>
          </a:p>
          <a:p>
            <a:pPr marL="457200" indent="-457200">
              <a:buAutoNum type="arabicParenR"/>
            </a:pPr>
            <a:endParaRPr kumimoji="1" lang="en-US" altLang="en-US" sz="2000" dirty="0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77" r="-3" b="7884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R" sz="4000" dirty="0"/>
              <a:t>2.</a:t>
            </a:r>
            <a:r>
              <a:rPr kumimoji="1" lang="ko-KR" altLang="en-US" sz="4000" dirty="0"/>
              <a:t> 회의 사항</a:t>
            </a:r>
            <a:br>
              <a:rPr kumimoji="1" lang="en-US" altLang="ko-KR" sz="4000" dirty="0"/>
            </a:br>
            <a:br>
              <a:rPr kumimoji="1" lang="en-US" altLang="ko-KR" sz="4000" dirty="0"/>
            </a:b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29402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6075946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kumimoji="1" lang="ko-KR" altLang="en-US" sz="2400" dirty="0"/>
              <a:t>박정무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r>
              <a:rPr kumimoji="1" lang="en-US" altLang="ko-KR" sz="2400" dirty="0"/>
              <a:t>gaze tracking</a:t>
            </a:r>
            <a:r>
              <a:rPr kumimoji="1" lang="ko-KR" altLang="en-US" sz="2400" dirty="0"/>
              <a:t>을 </a:t>
            </a:r>
            <a:r>
              <a:rPr kumimoji="1" lang="en-US" altLang="ko-KR" sz="2400" dirty="0" err="1"/>
              <a:t>opencv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js</a:t>
            </a:r>
            <a:r>
              <a:rPr kumimoji="1" lang="ko-KR" altLang="en-US" sz="2400" dirty="0"/>
              <a:t> 로 변환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r>
              <a:rPr kumimoji="1" lang="en-US" altLang="ko-KR" sz="2400" dirty="0"/>
              <a:t>WEB RTC </a:t>
            </a:r>
            <a:r>
              <a:rPr kumimoji="1" lang="ko-KR" altLang="en-US" sz="2400" dirty="0"/>
              <a:t>강의 듣고 구현하기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r>
              <a:rPr kumimoji="1" lang="en-US" altLang="ko-KR" sz="2400" dirty="0" err="1"/>
              <a:t>Tensorflow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js</a:t>
            </a:r>
            <a:r>
              <a:rPr kumimoji="1" lang="ko-KR" altLang="en-US" sz="2400" dirty="0"/>
              <a:t> 사용법 알아보기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endParaRPr kumimoji="1" lang="en-US" altLang="ko-KR" sz="2400" dirty="0"/>
          </a:p>
          <a:p>
            <a:pPr marL="457200" indent="-457200">
              <a:buAutoNum type="arabicParenR"/>
            </a:pPr>
            <a:endParaRPr kumimoji="1" lang="en-US" altLang="ko-KR" sz="2400" dirty="0"/>
          </a:p>
          <a:p>
            <a:pPr marL="457200" indent="-457200">
              <a:buAutoNum type="arabicParenR"/>
            </a:pPr>
            <a:endParaRPr kumimoji="1" lang="en-US" altLang="ko-KR" sz="1400" dirty="0"/>
          </a:p>
          <a:p>
            <a:pPr marL="457200" indent="-457200">
              <a:buAutoNum type="arabicParenR"/>
            </a:pP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120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71226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2.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서예현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다른 조원들이 작업을 시작할 수 있도록 가장 기본적인 화상회의와 비슷한 서버 생성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 err="1"/>
              <a:t>Nospl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기반 데이터베이스 생성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미디어서버와 노드 서버 연동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위의 모든 것을 연동시킨 이후 </a:t>
            </a:r>
            <a:r>
              <a:rPr kumimoji="1" lang="en-US" altLang="ko-KR" sz="2400" dirty="0"/>
              <a:t>ec2</a:t>
            </a:r>
            <a:r>
              <a:rPr kumimoji="1" lang="ko-KR" altLang="en-US" sz="2400" dirty="0"/>
              <a:t>에 호스팅</a:t>
            </a: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(</a:t>
            </a:r>
            <a:r>
              <a:rPr kumimoji="1" lang="ko-KR" altLang="en-US" sz="2400" dirty="0"/>
              <a:t> 예상 기간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10</a:t>
            </a:r>
            <a:r>
              <a:rPr kumimoji="1" lang="ko-KR" altLang="en-US" sz="2400" dirty="0"/>
              <a:t>일</a:t>
            </a:r>
            <a:r>
              <a:rPr kumimoji="1" lang="en-US" altLang="ko-KR" sz="2400" dirty="0"/>
              <a:t>)</a:t>
            </a:r>
            <a:endParaRPr kumimoji="1" lang="en-US" altLang="ko-KR" sz="1400" dirty="0"/>
          </a:p>
          <a:p>
            <a:pPr marL="457200" indent="-457200">
              <a:buAutoNum type="arabicParenR"/>
            </a:pP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24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71226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3.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우승제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r>
              <a:rPr kumimoji="1" lang="ko-KR" altLang="en-US" sz="1400" dirty="0"/>
              <a:t>손 인식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en-US" altLang="ko-KR" sz="1400" dirty="0"/>
              <a:t>Js</a:t>
            </a:r>
            <a:r>
              <a:rPr kumimoji="1" lang="ko-KR" altLang="en-US" sz="1400" dirty="0"/>
              <a:t> 공부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8217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71226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4.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신현철</a:t>
            </a:r>
            <a:endParaRPr kumimoji="1" lang="en-US" altLang="ko-KR" sz="1400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Express tutorial(API </a:t>
            </a:r>
            <a:r>
              <a:rPr kumimoji="1" lang="ko-KR" altLang="en-US" dirty="0"/>
              <a:t>생성</a:t>
            </a:r>
            <a:r>
              <a:rPr kumimoji="1" lang="en-US" altLang="en-US" dirty="0"/>
              <a:t>)</a:t>
            </a:r>
          </a:p>
          <a:p>
            <a:pPr marL="457200" indent="-457200">
              <a:buAutoNum type="arabicParenR"/>
            </a:pPr>
            <a:r>
              <a:rPr kumimoji="1" lang="en-US" altLang="en-US" dirty="0" err="1"/>
              <a:t>Websocket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api</a:t>
            </a:r>
            <a:r>
              <a:rPr kumimoji="1" lang="en-US" altLang="en-US" dirty="0"/>
              <a:t>, WebRTC </a:t>
            </a:r>
            <a:r>
              <a:rPr kumimoji="1" lang="en-US" altLang="en-US"/>
              <a:t>api</a:t>
            </a:r>
            <a:endParaRPr kumimoji="1" lang="en-US" altLang="en-US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Node.js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express</a:t>
            </a:r>
            <a:r>
              <a:rPr kumimoji="1" lang="ko-KR" altLang="en-US" dirty="0"/>
              <a:t>로 로컬 서버 구축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AWS</a:t>
            </a:r>
            <a:r>
              <a:rPr kumimoji="1" lang="ko-KR" altLang="en-US" dirty="0"/>
              <a:t>를 이용해 로컬 서버를 호스팅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en-US" altLang="ko-KR" dirty="0" err="1"/>
              <a:t>Kurento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mediaserver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구축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React</a:t>
            </a:r>
            <a:r>
              <a:rPr kumimoji="1" lang="ko-KR" altLang="en-US" dirty="0"/>
              <a:t>로 웹페이지 구축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Firebase</a:t>
            </a:r>
            <a:r>
              <a:rPr kumimoji="1" lang="ko-KR" altLang="en-US" dirty="0"/>
              <a:t>로 </a:t>
            </a:r>
            <a:r>
              <a:rPr kumimoji="1" lang="en-US" altLang="en-US" dirty="0"/>
              <a:t>DB </a:t>
            </a:r>
            <a:r>
              <a:rPr kumimoji="1" lang="ko-KR" altLang="en-US" dirty="0"/>
              <a:t>구축</a:t>
            </a: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88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71226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5.</a:t>
            </a:r>
            <a:r>
              <a:rPr kumimoji="1" lang="ko-KR" altLang="en-US" sz="2400" dirty="0"/>
              <a:t> 정지영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endParaRPr kumimoji="1" lang="en-US" altLang="ko-KR" sz="1400" dirty="0"/>
          </a:p>
          <a:p>
            <a:pPr marL="457200" indent="-457200">
              <a:buAutoNum type="arabicParenR"/>
            </a:pPr>
            <a:r>
              <a:rPr kumimoji="1" lang="ko-KR" altLang="en-US" sz="2400" dirty="0"/>
              <a:t>와이어 </a:t>
            </a:r>
            <a:r>
              <a:rPr kumimoji="1" lang="ko-KR" altLang="en-US" sz="2400" dirty="0" err="1"/>
              <a:t>프래임</a:t>
            </a:r>
            <a:r>
              <a:rPr kumimoji="1" lang="ko-KR" altLang="en-US" sz="2400" dirty="0"/>
              <a:t> 완성 </a:t>
            </a:r>
            <a:r>
              <a:rPr kumimoji="1" lang="en-US" altLang="ko-KR" sz="2400" dirty="0"/>
              <a:t>-&gt; MAIN ,</a:t>
            </a:r>
            <a:r>
              <a:rPr kumimoji="1" lang="ko-KR" altLang="en-US" sz="2400" dirty="0"/>
              <a:t> 감독자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응시자 페이지는 구도만 잡힌 상태 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-&gt; </a:t>
            </a:r>
            <a:r>
              <a:rPr kumimoji="1" lang="ko-KR" altLang="en-US" sz="2400" dirty="0"/>
              <a:t>로그인 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화상회의 페이지는 거의 완성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en-US" sz="2400" dirty="0"/>
              <a:t> -&gt; </a:t>
            </a:r>
            <a:r>
              <a:rPr kumimoji="1" lang="ko-KR" altLang="en-US" sz="2400" dirty="0"/>
              <a:t>참고할 사이트 골라서 구체적인 디자인 잡아야 함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2) </a:t>
            </a:r>
            <a:r>
              <a:rPr kumimoji="1" lang="ko-KR" altLang="en-US" sz="2400" dirty="0"/>
              <a:t>수정사항 반영 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en-US" sz="2400" dirty="0"/>
              <a:t>3) REACT </a:t>
            </a:r>
            <a:r>
              <a:rPr kumimoji="1" lang="ko-KR" altLang="en-US" sz="2400" dirty="0"/>
              <a:t>이용 웹사이트 구축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en-US" sz="2400" dirty="0"/>
              <a:t>4) DB, </a:t>
            </a:r>
            <a:r>
              <a:rPr kumimoji="1" lang="ko-KR" altLang="en-US" sz="2400" dirty="0"/>
              <a:t>서버 연동 </a:t>
            </a:r>
            <a:endParaRPr kumimoji="1"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93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A1D78-439C-2646-804C-0BA474E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2A151-2377-4D46-BC12-C992B09B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수과셔씁니다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7798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B82C3-C2E5-C54C-88CF-9C7B07A8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9B5ED-E0C7-D54C-B551-3DD50BB3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1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그동안 한 일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회의 사항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앞으로 할 일 </a:t>
            </a:r>
            <a:endParaRPr kumimoji="1" lang="en-US" alt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164DA-396D-45EC-A2A3-E8264429D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3"/>
          <a:stretch/>
        </p:blipFill>
        <p:spPr>
          <a:xfrm>
            <a:off x="0" y="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5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456" y="2899543"/>
            <a:ext cx="5382344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/>
              <a:t>각자가 이전 회의부터 오늘까지 한 일에 대한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간략한 설명과 질의응답 시간입니다</a:t>
            </a:r>
            <a:r>
              <a:rPr kumimoji="1" lang="en-US" altLang="ko-KR" sz="2000" dirty="0"/>
              <a:t>.</a:t>
            </a:r>
            <a:endParaRPr kumimoji="1" lang="en-US" altLang="en-US" sz="2000" dirty="0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77" r="-3" b="7884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4000" dirty="0"/>
              <a:t>1</a:t>
            </a:r>
            <a:r>
              <a:rPr kumimoji="1" lang="en-US" altLang="ko-KR" sz="4000" dirty="0"/>
              <a:t>.</a:t>
            </a:r>
            <a:r>
              <a:rPr kumimoji="1" lang="ko-KR" altLang="en-US" sz="4000" dirty="0"/>
              <a:t> 그동안 한 일</a:t>
            </a:r>
            <a:br>
              <a:rPr kumimoji="1" lang="en-US" altLang="ko-KR" sz="4000" dirty="0"/>
            </a:br>
            <a:br>
              <a:rPr kumimoji="1" lang="en-US" altLang="ko-KR" sz="4000" dirty="0"/>
            </a:br>
            <a:endParaRPr kumimoji="1" lang="en-US" altLang="ko-KR" sz="4000" dirty="0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49FC0429-1777-4051-AFA1-A3E8593C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D3B1B8-B04F-487E-87AF-E6DDAAFB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6E3FFC0-A80A-BD4A-9362-B56A7120D6DB}"/>
              </a:ext>
            </a:extLst>
          </p:cNvPr>
          <p:cNvSpPr txBox="1">
            <a:spLocks/>
          </p:cNvSpPr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1500" b="1" dirty="0"/>
              <a:t>박정무</a:t>
            </a:r>
            <a:br>
              <a:rPr kumimoji="1" lang="en-US" altLang="ko-KR" sz="1500" b="1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1.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opencv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js</a:t>
            </a:r>
            <a:r>
              <a:rPr kumimoji="1" lang="ko-KR" altLang="en-US" sz="1500" dirty="0" err="1"/>
              <a:t>를</a:t>
            </a:r>
            <a:r>
              <a:rPr kumimoji="1" lang="ko-KR" altLang="en-US" sz="1500" dirty="0"/>
              <a:t> 사용한 얼굴 인식</a:t>
            </a:r>
            <a:endParaRPr kumimoji="1" lang="en-US" altLang="ko-KR" sz="1500" dirty="0"/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2.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opencv</a:t>
            </a:r>
            <a:r>
              <a:rPr kumimoji="1" lang="en-US" altLang="ko-KR" sz="1500" dirty="0"/>
              <a:t> </a:t>
            </a:r>
            <a:r>
              <a:rPr kumimoji="1" lang="en-US" altLang="ko-KR" sz="1500" dirty="0" err="1"/>
              <a:t>js</a:t>
            </a:r>
            <a:r>
              <a:rPr kumimoji="1" lang="ko-KR" altLang="en-US" sz="1500" dirty="0" err="1"/>
              <a:t>를</a:t>
            </a:r>
            <a:r>
              <a:rPr kumimoji="1" lang="ko-KR" altLang="en-US" sz="1500" dirty="0"/>
              <a:t> 사용한 눈 인식</a:t>
            </a:r>
            <a:endParaRPr kumimoji="1" lang="en-US" altLang="ko-KR" sz="1500" dirty="0"/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3.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python</a:t>
            </a:r>
            <a:r>
              <a:rPr kumimoji="1" lang="ko-KR" altLang="en-US" sz="1500" dirty="0"/>
              <a:t>을 사용한 눈동자 인식</a:t>
            </a:r>
            <a:endParaRPr kumimoji="1" lang="en-US" altLang="ko-KR" sz="1500" dirty="0"/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4.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webrtc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강의 듣기</a:t>
            </a:r>
            <a:br>
              <a:rPr kumimoji="1" lang="en-US" altLang="ko-KR" sz="1500" dirty="0"/>
            </a:br>
            <a:endParaRPr kumimoji="1"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7249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2C6A5F9-B69A-8241-A7B2-97010792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sz="1500" dirty="0" err="1"/>
              <a:t>서예현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backend: </a:t>
            </a:r>
            <a:r>
              <a:rPr kumimoji="1" lang="en-US" altLang="ko-KR" sz="1500" dirty="0" err="1"/>
              <a:t>nodejs</a:t>
            </a:r>
            <a:br>
              <a:rPr kumimoji="1" lang="en-US" altLang="ko-KR" sz="1500" dirty="0"/>
            </a:br>
            <a:r>
              <a:rPr kumimoji="1" lang="en-US" altLang="ko-KR" sz="1500" dirty="0" err="1"/>
              <a:t>api</a:t>
            </a:r>
            <a:r>
              <a:rPr kumimoji="1" lang="en-US" altLang="ko-KR" sz="1500" dirty="0"/>
              <a:t>: express</a:t>
            </a:r>
            <a:br>
              <a:rPr kumimoji="1" lang="en-US" altLang="ko-KR" sz="1500" dirty="0"/>
            </a:br>
            <a:r>
              <a:rPr kumimoji="1" lang="en-US" altLang="ko-KR" sz="1500" dirty="0"/>
              <a:t>DBMS: firebase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(</a:t>
            </a:r>
            <a:r>
              <a:rPr kumimoji="1" lang="en-US" altLang="ko-KR" sz="1500" dirty="0" err="1"/>
              <a:t>Nospl</a:t>
            </a:r>
            <a:r>
              <a:rPr kumimoji="1" lang="en-US" altLang="ko-KR" sz="1500" dirty="0"/>
              <a:t>)</a:t>
            </a:r>
            <a:br>
              <a:rPr kumimoji="1" lang="en-US" altLang="ko-KR" sz="1500" dirty="0"/>
            </a:br>
            <a:r>
              <a:rPr kumimoji="1" lang="en-US" altLang="ko-KR" sz="1500" dirty="0" err="1"/>
              <a:t>mediaserver</a:t>
            </a:r>
            <a:r>
              <a:rPr kumimoji="1" lang="en-US" altLang="ko-KR" sz="1500" dirty="0"/>
              <a:t>: </a:t>
            </a:r>
            <a:r>
              <a:rPr kumimoji="1" lang="en-US" altLang="ko-KR" sz="1500" dirty="0" err="1"/>
              <a:t>kurento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ko-KR" altLang="en-US" sz="1500" dirty="0"/>
              <a:t>위에 나열된 것으로 </a:t>
            </a:r>
            <a:r>
              <a:rPr kumimoji="1" lang="ko-KR" altLang="en-US" sz="1500" dirty="0" err="1"/>
              <a:t>백엔드</a:t>
            </a:r>
            <a:r>
              <a:rPr kumimoji="1" lang="ko-KR" altLang="en-US" sz="1500" dirty="0"/>
              <a:t> 구성 계획 완료</a:t>
            </a:r>
            <a:endParaRPr kumimoji="1" lang="en-US" altLang="en-US" sz="1500" dirty="0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561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792F9-AE75-CB47-ACC7-3077D534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sz="1500" dirty="0" err="1"/>
              <a:t>신현철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2</a:t>
            </a:r>
            <a:r>
              <a:rPr kumimoji="1" lang="ko-KR" altLang="en-US" sz="1500" dirty="0"/>
              <a:t>조 예제 분석</a:t>
            </a:r>
            <a:br>
              <a:rPr kumimoji="1" lang="en-US" altLang="ko-KR" sz="1500" dirty="0"/>
            </a:br>
            <a:r>
              <a:rPr kumimoji="1" lang="en-US" altLang="ko-KR" sz="1500" dirty="0"/>
              <a:t>node.js</a:t>
            </a:r>
            <a:r>
              <a:rPr kumimoji="1" lang="ko-KR" altLang="en-US" sz="1500" dirty="0"/>
              <a:t> 튜토리얼</a:t>
            </a:r>
            <a:br>
              <a:rPr kumimoji="1" lang="en-US" altLang="ko-KR" sz="1500" dirty="0"/>
            </a:br>
            <a:r>
              <a:rPr kumimoji="1" lang="en-US" altLang="ko-KR" sz="1500" dirty="0"/>
              <a:t>express</a:t>
            </a:r>
            <a:r>
              <a:rPr kumimoji="1" lang="ko-KR" altLang="en-US" sz="1500" dirty="0"/>
              <a:t> 맛보기</a:t>
            </a:r>
            <a:endParaRPr kumimoji="1" lang="en-US" altLang="en-US" sz="15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097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4596C92-F51D-5D42-BF5A-0DE1AF8B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6E8E99D-428C-C84F-83A6-AC99CE2EF74E}"/>
              </a:ext>
            </a:extLst>
          </p:cNvPr>
          <p:cNvSpPr txBox="1">
            <a:spLocks/>
          </p:cNvSpPr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1500" dirty="0"/>
              <a:t>정지영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1. </a:t>
            </a:r>
            <a:r>
              <a:rPr kumimoji="1" lang="ko-KR" altLang="en-US" sz="1500" dirty="0"/>
              <a:t>감독자 </a:t>
            </a:r>
            <a:r>
              <a:rPr kumimoji="1" lang="en-US" altLang="ko-KR" sz="1500" dirty="0"/>
              <a:t>&amp; </a:t>
            </a:r>
            <a:r>
              <a:rPr kumimoji="1" lang="ko-KR" altLang="en-US" sz="1500" dirty="0"/>
              <a:t>응시자 </a:t>
            </a:r>
            <a:r>
              <a:rPr kumimoji="1" lang="en-US" altLang="ko-KR" sz="1500" dirty="0"/>
              <a:t>UI </a:t>
            </a:r>
            <a:r>
              <a:rPr kumimoji="1" lang="ko-KR" altLang="en-US" sz="1500" dirty="0"/>
              <a:t>와이어 프레임 제작 </a:t>
            </a:r>
            <a:r>
              <a:rPr kumimoji="1" lang="en-US" altLang="ko-KR" sz="1500" dirty="0"/>
              <a:t>(FIGMA)</a:t>
            </a:r>
          </a:p>
          <a:p>
            <a:pPr algn="ctr"/>
            <a:r>
              <a:rPr kumimoji="1" lang="en-US" altLang="ko-KR" sz="1500" dirty="0"/>
              <a:t>(</a:t>
            </a:r>
            <a:r>
              <a:rPr kumimoji="1" lang="ko-KR" altLang="en-US" sz="1500" dirty="0"/>
              <a:t>미완성</a:t>
            </a:r>
            <a:r>
              <a:rPr kumimoji="1" lang="en-US" altLang="ko-KR" sz="1500" dirty="0"/>
              <a:t>)</a:t>
            </a:r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2. REACT </a:t>
            </a:r>
            <a:r>
              <a:rPr kumimoji="1" lang="ko-KR" altLang="en-US" sz="1500" dirty="0"/>
              <a:t>공부 시작 </a:t>
            </a:r>
            <a:endParaRPr kumimoji="1" lang="en-US" altLang="ko-KR" sz="1500" dirty="0"/>
          </a:p>
          <a:p>
            <a:pPr algn="ctr"/>
            <a:endParaRPr kumimoji="1"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3809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2165BB7-3CFB-0243-B2D7-E3B80FB421F6}"/>
              </a:ext>
            </a:extLst>
          </p:cNvPr>
          <p:cNvSpPr txBox="1">
            <a:spLocks/>
          </p:cNvSpPr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1500" dirty="0" err="1"/>
              <a:t>우승제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1.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opencv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js</a:t>
            </a:r>
            <a:r>
              <a:rPr kumimoji="1" lang="ko-KR" altLang="en-US" sz="1500" dirty="0"/>
              <a:t>를 사용한 얼굴 인식</a:t>
            </a:r>
            <a:endParaRPr kumimoji="1" lang="en-US" altLang="ko-KR" sz="1500" dirty="0"/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2.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opencv</a:t>
            </a:r>
            <a:r>
              <a:rPr kumimoji="1" lang="en-US" altLang="ko-KR" sz="1500" dirty="0"/>
              <a:t> </a:t>
            </a:r>
            <a:r>
              <a:rPr kumimoji="1" lang="en-US" altLang="ko-KR" sz="1500" dirty="0" err="1"/>
              <a:t>js</a:t>
            </a:r>
            <a:r>
              <a:rPr kumimoji="1" lang="ko-KR" altLang="en-US" sz="1500" dirty="0"/>
              <a:t>를 사용한 눈 인식</a:t>
            </a:r>
            <a:endParaRPr kumimoji="1" lang="en-US" altLang="ko-KR" sz="1500" dirty="0"/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3.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python</a:t>
            </a:r>
            <a:r>
              <a:rPr kumimoji="1" lang="ko-KR" altLang="en-US" sz="1500" dirty="0"/>
              <a:t>을 사용한 얼굴 눈동자 눈 인식</a:t>
            </a:r>
            <a:endParaRPr kumimoji="1" lang="en-US" altLang="ko-KR" sz="1500" dirty="0"/>
          </a:p>
          <a:p>
            <a:pPr algn="ctr"/>
            <a:endParaRPr kumimoji="1" lang="en-US" altLang="en-US" sz="1500" dirty="0"/>
          </a:p>
          <a:p>
            <a:pPr algn="ctr"/>
            <a:r>
              <a:rPr kumimoji="1" lang="en-US" altLang="en-US" sz="1500" dirty="0"/>
              <a:t>4. python-shell</a:t>
            </a:r>
            <a:r>
              <a:rPr kumimoji="1" lang="ko-KR" altLang="en-US" sz="1500" dirty="0"/>
              <a:t>을 사용한 </a:t>
            </a:r>
            <a:r>
              <a:rPr kumimoji="1" lang="en-US" altLang="ko-KR" sz="1500" dirty="0" err="1"/>
              <a:t>js</a:t>
            </a:r>
            <a:r>
              <a:rPr kumimoji="1" lang="ko-KR" altLang="en-US" sz="1500" dirty="0"/>
              <a:t>에서 </a:t>
            </a:r>
            <a:r>
              <a:rPr kumimoji="1" lang="en-US" altLang="ko-KR" sz="1500" dirty="0"/>
              <a:t>python </a:t>
            </a:r>
            <a:r>
              <a:rPr kumimoji="1" lang="ko-KR" altLang="en-US" sz="1500" dirty="0"/>
              <a:t>함수 실행</a:t>
            </a:r>
            <a:endParaRPr kumimoji="1" lang="en-US" altLang="ko-KR" sz="1500" dirty="0"/>
          </a:p>
          <a:p>
            <a:pPr algn="ctr"/>
            <a:endParaRPr kumimoji="1" lang="en-US" altLang="en-US" sz="1500" dirty="0"/>
          </a:p>
          <a:p>
            <a:pPr algn="ctr"/>
            <a:r>
              <a:rPr kumimoji="1" lang="en-US" altLang="en-US" sz="1500" dirty="0"/>
              <a:t>5.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Js </a:t>
            </a:r>
            <a:r>
              <a:rPr kumimoji="1" lang="ko-KR" altLang="en-US" sz="1500" dirty="0"/>
              <a:t>공부 </a:t>
            </a:r>
            <a:r>
              <a:rPr kumimoji="1" lang="en-US" altLang="ko-KR" sz="1500"/>
              <a:t>ing</a:t>
            </a:r>
            <a:endParaRPr kumimoji="1"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3586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456" y="2395854"/>
            <a:ext cx="5382344" cy="239045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arenR"/>
            </a:pPr>
            <a:r>
              <a:rPr kumimoji="1" lang="ko-KR" altLang="en-US" sz="2000" dirty="0" err="1"/>
              <a:t>회의사항</a:t>
            </a:r>
            <a:r>
              <a:rPr kumimoji="1" lang="ko-KR" altLang="en-US" sz="2000" dirty="0"/>
              <a:t> 있는 분은 적어주세요</a:t>
            </a:r>
            <a:r>
              <a:rPr kumimoji="1" lang="en-US" altLang="ko-KR" sz="2000" dirty="0"/>
              <a:t>.</a:t>
            </a:r>
          </a:p>
          <a:p>
            <a:pPr marL="457200" indent="-457200">
              <a:buAutoNum type="arabicParenR"/>
            </a:pPr>
            <a:endParaRPr kumimoji="1" lang="en-US" altLang="ko-KR" sz="2000" dirty="0"/>
          </a:p>
          <a:p>
            <a:pPr marL="457200" indent="-457200">
              <a:buAutoNum type="arabicParenR"/>
            </a:pPr>
            <a:endParaRPr kumimoji="1" lang="en-US" altLang="ko-KR" sz="2000" dirty="0"/>
          </a:p>
          <a:p>
            <a:pPr marL="457200" indent="-457200">
              <a:buAutoNum type="arabicParenR"/>
            </a:pPr>
            <a:endParaRPr kumimoji="1" lang="en-US" altLang="en-US" sz="2000" dirty="0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77" r="-3" b="7884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R" sz="4000" dirty="0"/>
              <a:t>2.</a:t>
            </a:r>
            <a:r>
              <a:rPr kumimoji="1" lang="ko-KR" altLang="en-US" sz="4000" dirty="0"/>
              <a:t> 회의 사항</a:t>
            </a:r>
            <a:br>
              <a:rPr kumimoji="1" lang="en-US" altLang="ko-KR" sz="4000" dirty="0"/>
            </a:br>
            <a:br>
              <a:rPr kumimoji="1" lang="en-US" altLang="ko-KR" sz="4000" dirty="0"/>
            </a:br>
            <a:endParaRPr kumimoji="1" lang="en-US" altLang="ko-KR" sz="4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FC0429-1777-4051-AFA1-A3E8593C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D3B1B8-B04F-487E-87AF-E6DDAAFB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447</Words>
  <Application>Microsoft Office PowerPoint</Application>
  <PresentationFormat>와이드스크린</PresentationFormat>
  <Paragraphs>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12/22  동작그만 3차 회의</vt:lpstr>
      <vt:lpstr>목차</vt:lpstr>
      <vt:lpstr>1. 그동안 한 일  </vt:lpstr>
      <vt:lpstr>PowerPoint 프레젠테이션</vt:lpstr>
      <vt:lpstr>서예현  backend: nodejs api: express DBMS: firebase (Nospl) mediaserver: kurento  위에 나열된 것으로 백엔드 구성 계획 완료</vt:lpstr>
      <vt:lpstr>신현철  2조 예제 분석 node.js 튜토리얼 express 맛보기</vt:lpstr>
      <vt:lpstr>PowerPoint 프레젠테이션</vt:lpstr>
      <vt:lpstr>PowerPoint 프레젠테이션</vt:lpstr>
      <vt:lpstr>2. 회의 사항  </vt:lpstr>
      <vt:lpstr>2. 회의 사항  </vt:lpstr>
      <vt:lpstr>3. 앞으로 할 일   </vt:lpstr>
      <vt:lpstr>3. 앞으로 할 일   </vt:lpstr>
      <vt:lpstr>3. 앞으로 할 일   </vt:lpstr>
      <vt:lpstr>3. 앞으로 할 일   </vt:lpstr>
      <vt:lpstr>3. 앞으로 할 일   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12/22  동작그만 3차 회의</dc:title>
  <dc:creator>박정무</dc:creator>
  <cp:lastModifiedBy>정 지영</cp:lastModifiedBy>
  <cp:revision>6</cp:revision>
  <dcterms:created xsi:type="dcterms:W3CDTF">2021-01-03T09:26:07Z</dcterms:created>
  <dcterms:modified xsi:type="dcterms:W3CDTF">2021-01-03T13:52:38Z</dcterms:modified>
</cp:coreProperties>
</file>