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3" r:id="rId6"/>
    <p:sldId id="257" r:id="rId7"/>
    <p:sldId id="258" r:id="rId8"/>
    <p:sldId id="259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04B23-3C0E-437B-88F3-8C94E673DE3C}" v="35" dt="2024-12-08T22:21:43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B4BC8-2796-4AF5-B1E5-C6AD13F4063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C5092-EE45-49A0-82FF-7BE67C71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4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C5092-EE45-49A0-82FF-7BE67C718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0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C5092-EE45-49A0-82FF-7BE67C718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727-5115-4A83-26BC-17C6617C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01B9E-B219-557C-1A91-896D3285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A467-74C7-A827-07AD-0FFBB1FE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50D2-5FE4-3970-7852-C486D70A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C243-A5F3-18AC-DBFC-39E97F5D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625F-3BAB-883C-F3EA-B1FE2524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D86AA-5DE7-E79F-F467-621308561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6FED-2254-E1DD-C865-4A2F9ED9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8B74A-04D9-11ED-EF21-73D2FBA3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750F-0ED2-47AC-EBA4-A20AC9A1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BFAC9-9E12-3D35-B3C9-7D4ACE278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76A63-1A5C-2D0B-8669-7FBF3854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46C17-0D91-CA2D-4CFA-0D4C016B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9F44-D3BA-CEA8-7BD2-7D354F07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D3D7-F5B5-4ED4-97EB-295ED077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7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0CB9-EF31-0122-57C0-8A07C6DB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FFDE-04CF-E5FF-74E1-56A48362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BF29-700A-7B90-20C0-102362E5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21F7-7EDB-44C6-8EE8-C124AB92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FAE8-7E72-D39D-FC6D-42986631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6C99-8B25-0FBD-C3B5-4238E6B6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E7B5D-C1D6-2C73-8262-B9AFF43C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D3B-1701-FB75-CC76-9941DB5E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254D-6F83-47BB-7733-504DD18D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65CD-E71B-EDD9-255D-2C6D54B5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4136-CF40-7D39-B7CF-09F3F75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C057-D793-10BC-735E-F83419BD8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06F87-36AC-FF50-752D-EA033AA6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89F13-6FA9-9795-90B5-94FA7957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E720-6041-99F6-FDB0-2056C440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102A-160C-9F9F-36AC-EEEFEF23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7087-097F-76CF-5B54-3313AF74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EF753-6A4F-632D-89F6-7329312A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93E32-5C4F-FF83-3E3B-37C248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14DB6-D9EB-5004-0B0E-D199DF88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2A1BA-DB0C-A14B-A97C-6D76F5248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B8F93-71BE-0A59-2A05-A051EA84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2F584-844D-1FFC-70B1-15C93D57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3BEEA-5DE3-817F-31AE-878C4F62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16B-97C9-956E-CFC7-B19EDECD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BA81E-8F03-E34B-3795-FA5DBD63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4C186-4E2A-64D5-272C-98B373CD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26884-9325-B6F0-CEE1-49F41ED4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5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8B54F-86AA-DD3F-6F86-85C025D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B868B-5875-DBAC-33D2-021D8ADD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FFACF-7F4D-3BBE-100F-2C5DF580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1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B598-47A4-2E2E-7B8C-7C2B1940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1FDC-A5E1-E475-4A02-D93DB580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6AFC3-512B-726E-8CB2-62E61B89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18B5F-B5D0-5B3F-689B-94092B19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CA83E-8CBD-4A06-8CEB-FC3221D3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36090-D510-DBDA-F8AC-AA5C6AFA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B23E-9134-549E-931E-22312BA3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DB9CA-791D-1C1D-779D-781DB1687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525C4-DBF9-EF93-FDB2-94A0497A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6D978-9D80-2BCB-D0A4-0B29B970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43EE9-BD4F-8F7B-4D60-CE00926F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1AF8-960E-2F70-8D6C-E425CE19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24270-00A1-415A-F0E9-B7E73AC3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B42CB-1B4D-8FA3-98D3-2600ACCE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2E79-2E84-5CCB-4826-38D0B6F4C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EBEEF-6ADE-40E8-BD21-73C461B715F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AE91-0B71-FA22-4582-B333FF0F3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63F8-C4BD-3180-01C2-0F175EFB1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4F7005-E83A-4D92-9311-84BFC9172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65C81-EB6A-E2DD-5AC0-50E1A913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400">
                <a:solidFill>
                  <a:srgbClr val="FFFFFF"/>
                </a:solidFill>
              </a:rPr>
              <a:t>J.pyL</a:t>
            </a:r>
            <a:br>
              <a:rPr lang="en-US" sz="7400">
                <a:solidFill>
                  <a:srgbClr val="FFFFFF"/>
                </a:solidFill>
              </a:rPr>
            </a:br>
            <a:br>
              <a:rPr lang="en-US" sz="7400">
                <a:solidFill>
                  <a:srgbClr val="FFFFFF"/>
                </a:solidFill>
              </a:rPr>
            </a:br>
            <a:endParaRPr lang="en-US" sz="7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9F57-E64E-BAAF-AE6D-6BA0741AC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Steven Le, Michael Crowley, Vladmir Kuzmin</a:t>
            </a:r>
          </a:p>
        </p:txBody>
      </p:sp>
      <p:sp>
        <p:nvSpPr>
          <p:cNvPr id="104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5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5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E6C1F-4DD4-1B88-22A3-692CB3FB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Goal of </a:t>
            </a:r>
            <a:r>
              <a:rPr lang="en-US" sz="8000" dirty="0" err="1">
                <a:solidFill>
                  <a:srgbClr val="FFFFFF"/>
                </a:solidFill>
              </a:rPr>
              <a:t>J.pyL</a:t>
            </a: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B8B3-6650-A862-4FD3-40165F50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860805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J.pyl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strives to make programming easier for those that are just entering the field. 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Combines assets from SQL, Python and Java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Reduce the usage of syntaxes and implement more readable code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 algorithms and data type structures easier to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implemet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0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FE640-96B2-2C2D-4E31-6BFFD3AC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Key Features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221D-58C6-D657-A3CF-27320571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General purpose scripting language with interpreter built in Python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Simple syntax for easy adoption, prototyping, and educational purposes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Emphasis on human readability and beginner friendliness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6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637FE-BDEA-0F00-46E0-188B7A2F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BF5D-711E-6717-1221-99FBC90F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if</a:t>
            </a:r>
          </a:p>
          <a:p>
            <a:r>
              <a:rPr lang="en-US" sz="2000"/>
              <a:t>else</a:t>
            </a:r>
          </a:p>
          <a:p>
            <a:r>
              <a:rPr lang="en-US" sz="2000"/>
              <a:t>while</a:t>
            </a:r>
          </a:p>
          <a:p>
            <a:r>
              <a:rPr lang="en-US" sz="2000"/>
              <a:t>for</a:t>
            </a:r>
          </a:p>
          <a:p>
            <a:r>
              <a:rPr lang="en-US" sz="2000"/>
              <a:t>class</a:t>
            </a:r>
          </a:p>
          <a:p>
            <a:r>
              <a:rPr lang="en-US" sz="2000"/>
              <a:t>def</a:t>
            </a:r>
          </a:p>
          <a:p>
            <a:r>
              <a:rPr lang="en-US" sz="2000"/>
              <a:t>break</a:t>
            </a:r>
          </a:p>
          <a:p>
            <a:r>
              <a:rPr lang="en-US" sz="2000"/>
              <a:t>function</a:t>
            </a:r>
          </a:p>
          <a:p>
            <a:r>
              <a:rPr lang="en-US" sz="2000"/>
              <a:t>return</a:t>
            </a:r>
          </a:p>
          <a:p>
            <a:r>
              <a:rPr lang="en-US" sz="2000"/>
              <a:t>print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B24D76-A3E9-210D-EB05-FE2A8F76366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true</a:t>
            </a:r>
          </a:p>
          <a:p>
            <a:r>
              <a:rPr lang="en-US" sz="2000"/>
              <a:t>false</a:t>
            </a:r>
          </a:p>
          <a:p>
            <a:r>
              <a:rPr lang="en-US" sz="2000"/>
              <a:t>and</a:t>
            </a:r>
          </a:p>
          <a:p>
            <a:r>
              <a:rPr lang="en-US" sz="2000"/>
              <a:t>or</a:t>
            </a:r>
          </a:p>
          <a:p>
            <a:r>
              <a:rPr lang="en-US" sz="2000"/>
              <a:t>not</a:t>
            </a:r>
          </a:p>
          <a:p>
            <a:r>
              <a:rPr lang="en-US" sz="2000"/>
              <a:t>const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532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FC2CC-F152-54B3-51A6-CA5B34CE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Data Types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006E-4036-76EF-F526-2257D4372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“”: string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Ex:1,2,3,4 : integer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3.2, 3.11, 17.88 : float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TRUE, FALSE: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boolean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# : comments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3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2F281-4D34-E0D4-8689-BDC7E772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Arithmetic/Comparative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3598-D627-AEE7-E323-24DD0107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*: multiplication</a:t>
            </a:r>
          </a:p>
          <a:p>
            <a:r>
              <a:rPr lang="en-US" sz="1600"/>
              <a:t>**: exponent</a:t>
            </a:r>
          </a:p>
          <a:p>
            <a:r>
              <a:rPr lang="en-US" sz="1600"/>
              <a:t>+: addition</a:t>
            </a:r>
          </a:p>
          <a:p>
            <a:r>
              <a:rPr lang="en-US" sz="1600"/>
              <a:t>-: subtraction</a:t>
            </a:r>
          </a:p>
          <a:p>
            <a:r>
              <a:rPr lang="en-US" sz="1600"/>
              <a:t>/: division</a:t>
            </a:r>
          </a:p>
          <a:p>
            <a:r>
              <a:rPr lang="en-US" sz="1600"/>
              <a:t>%: modulo </a:t>
            </a:r>
          </a:p>
          <a:p>
            <a:r>
              <a:rPr lang="en-US" sz="1600"/>
              <a:t>=: assignment</a:t>
            </a:r>
          </a:p>
          <a:p>
            <a:r>
              <a:rPr lang="en-US" sz="1600"/>
              <a:t>!: complement</a:t>
            </a:r>
          </a:p>
          <a:p>
            <a:r>
              <a:rPr lang="en-US" sz="1600"/>
              <a:t>and: logical and</a:t>
            </a:r>
          </a:p>
          <a:p>
            <a:r>
              <a:rPr lang="en-US" sz="1600"/>
              <a:t>or: logical or</a:t>
            </a:r>
          </a:p>
          <a:p>
            <a:pPr marL="0"/>
            <a:r>
              <a:rPr lang="en-US" sz="1600"/>
              <a:t>Add = to the end of operations for instant assignment:</a:t>
            </a:r>
          </a:p>
          <a:p>
            <a:pPr marL="0"/>
            <a:r>
              <a:rPr lang="en-US" sz="1600"/>
              <a:t>(+=, -=, *=, /=)</a:t>
            </a:r>
          </a:p>
          <a:p>
            <a:endParaRPr lang="en-US" sz="1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8D0F35-8A86-4353-F81D-F3252F9B48E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==: equal comparison</a:t>
            </a:r>
          </a:p>
          <a:p>
            <a:r>
              <a:rPr lang="en-US" sz="2000"/>
              <a:t>!=: not equal comparison</a:t>
            </a:r>
          </a:p>
          <a:p>
            <a:r>
              <a:rPr lang="en-US" sz="2000"/>
              <a:t>&gt;: greater than comparison</a:t>
            </a:r>
          </a:p>
          <a:p>
            <a:r>
              <a:rPr lang="en-US" sz="2000"/>
              <a:t>&lt;: less than comparison</a:t>
            </a:r>
          </a:p>
          <a:p>
            <a:r>
              <a:rPr lang="en-US" sz="2000"/>
              <a:t>&gt;=: greater than or equal to comparison</a:t>
            </a:r>
          </a:p>
          <a:p>
            <a:r>
              <a:rPr lang="en-US" sz="2000"/>
              <a:t>&lt;=: less than or equal to comparison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396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F21D-69DC-71DE-0AB6-934D3733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Sample </a:t>
            </a:r>
            <a:r>
              <a:rPr lang="en-US" sz="6800" dirty="0" err="1">
                <a:solidFill>
                  <a:srgbClr val="FFFFFF"/>
                </a:solidFill>
              </a:rPr>
              <a:t>J.pyL</a:t>
            </a:r>
            <a:r>
              <a:rPr lang="en-US" sz="6800" dirty="0">
                <a:solidFill>
                  <a:srgbClr val="FFFFFF"/>
                </a:solidFill>
              </a:rPr>
              <a:t> Usage	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4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0CD5312-8F26-65B8-E57D-7E4BAC5F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Lists: list = (100, True, “CMPSC”)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Dictionary: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dict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key_val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= {“Key”: value, “Arcane”: Blue}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Adding to these data structures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ADD “glhf” TO list AT 0</a:t>
            </a:r>
          </a:p>
          <a:p>
            <a:pPr lvl="2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[0] will be the index that the user wants the new data to be in 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PRINT “Hello World, Goodbye World”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WHILE(CONDITION == TRUE)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ADD “truth” TO list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END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2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F9A71-D4FD-52DD-0C11-4C1FEA2B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95275"/>
            <a:ext cx="4703804" cy="3865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J.pyL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Screenshots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85FC6-0857-C844-7EF6-CD8F17BB14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4443681"/>
            <a:ext cx="3315439" cy="224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03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C7C63C-D34A-4179-E0D4-33C7CFF32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06102"/>
            <a:ext cx="4795837" cy="26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7BA8DB-0875-BE51-08DC-C2E1400F5ABF}"/>
              </a:ext>
            </a:extLst>
          </p:cNvPr>
          <p:cNvSpPr txBox="1"/>
          <p:nvPr/>
        </p:nvSpPr>
        <p:spPr>
          <a:xfrm>
            <a:off x="391316" y="1036770"/>
            <a:ext cx="367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Lexer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6B2F69-D2AE-16A4-B008-8EFA3D8E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89" y="376568"/>
            <a:ext cx="3991956" cy="28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7CE6D-AD8C-2D10-505D-57F3B0988492}"/>
              </a:ext>
            </a:extLst>
          </p:cNvPr>
          <p:cNvSpPr txBox="1"/>
          <p:nvPr/>
        </p:nvSpPr>
        <p:spPr>
          <a:xfrm>
            <a:off x="5536152" y="56038"/>
            <a:ext cx="367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Parser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B310309-2CE6-C70C-850D-E91904EC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89" y="4160958"/>
            <a:ext cx="4973630" cy="205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EF214-63EA-D3B6-AEFE-59FB7ED0EC91}"/>
              </a:ext>
            </a:extLst>
          </p:cNvPr>
          <p:cNvSpPr txBox="1"/>
          <p:nvPr/>
        </p:nvSpPr>
        <p:spPr>
          <a:xfrm>
            <a:off x="5536152" y="3849913"/>
            <a:ext cx="367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294756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451CD564C73E4B96140F6948ADF2F0" ma:contentTypeVersion="11" ma:contentTypeDescription="Create a new document." ma:contentTypeScope="" ma:versionID="59d3e7fad9d20b7cbaf780d5b1518a7c">
  <xsd:schema xmlns:xsd="http://www.w3.org/2001/XMLSchema" xmlns:xs="http://www.w3.org/2001/XMLSchema" xmlns:p="http://schemas.microsoft.com/office/2006/metadata/properties" xmlns:ns3="6edc952d-9fc0-47b0-8603-8dc0963855fb" xmlns:ns4="c8f4cd32-9cf6-4877-b347-38ac30b98e8e" targetNamespace="http://schemas.microsoft.com/office/2006/metadata/properties" ma:root="true" ma:fieldsID="e661aeda1a5fb4c1a791bcb05abfb731" ns3:_="" ns4:_="">
    <xsd:import namespace="6edc952d-9fc0-47b0-8603-8dc0963855fb"/>
    <xsd:import namespace="c8f4cd32-9cf6-4877-b347-38ac30b98e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dc952d-9fc0-47b0-8603-8dc0963855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4cd32-9cf6-4877-b347-38ac30b98e8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dc952d-9fc0-47b0-8603-8dc0963855fb" xsi:nil="true"/>
  </documentManagement>
</p:properties>
</file>

<file path=customXml/itemProps1.xml><?xml version="1.0" encoding="utf-8"?>
<ds:datastoreItem xmlns:ds="http://schemas.openxmlformats.org/officeDocument/2006/customXml" ds:itemID="{AE663FA0-6F5C-442C-BBC0-41F0E38B43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A158DD-F46B-4550-9ADA-E1A3BB0EDE38}">
  <ds:schemaRefs>
    <ds:schemaRef ds:uri="6edc952d-9fc0-47b0-8603-8dc0963855fb"/>
    <ds:schemaRef ds:uri="c8f4cd32-9cf6-4877-b347-38ac30b98e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F2D4C1-59D0-4114-85B9-0578FA798CF0}">
  <ds:schemaRefs>
    <ds:schemaRef ds:uri="6edc952d-9fc0-47b0-8603-8dc0963855fb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c8f4cd32-9cf6-4877-b347-38ac30b98e8e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300</Words>
  <Application>Microsoft Office PowerPoint</Application>
  <PresentationFormat>Widescreen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J.pyL  </vt:lpstr>
      <vt:lpstr>Goal of J.pyL</vt:lpstr>
      <vt:lpstr>Key Features</vt:lpstr>
      <vt:lpstr>Reserved Words</vt:lpstr>
      <vt:lpstr>Data Types</vt:lpstr>
      <vt:lpstr>Arithmetic/Comparative Operators</vt:lpstr>
      <vt:lpstr>Sample J.pyL Usage </vt:lpstr>
      <vt:lpstr>J.pyL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Le, Steven</dc:creator>
  <cp:lastModifiedBy>Le, Steven</cp:lastModifiedBy>
  <cp:revision>3</cp:revision>
  <dcterms:created xsi:type="dcterms:W3CDTF">2024-11-18T15:10:40Z</dcterms:created>
  <dcterms:modified xsi:type="dcterms:W3CDTF">2024-12-08T22:39:31Z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0x0101008B451CD564C73E4B96140F6948ADF2F0</vt:lpwstr>
  </property>
</Properties>
</file>