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30855" y="429260"/>
            <a:ext cx="6130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bg1"/>
                </a:solidFill>
              </a:rPr>
              <a:t>打包一切</a:t>
            </a:r>
            <a:r>
              <a:rPr lang="en-US" altLang="zh-CN" sz="4800" b="1">
                <a:solidFill>
                  <a:schemeClr val="bg1"/>
                </a:solidFill>
              </a:rPr>
              <a:t>  --- webpack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63865" y="13487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吴康伦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6525" y="301625"/>
            <a:ext cx="93402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目录：</a:t>
            </a:r>
            <a:endParaRPr lang="zh-CN" altLang="en-US" sz="3200" noProof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sz="2800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一、单文件</a:t>
            </a:r>
            <a:r>
              <a:rPr lang="en-US" altLang="zh-CN" sz="2800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/</a:t>
            </a:r>
            <a:r>
              <a:rPr lang="zh-CN" altLang="en-US" sz="2800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多文件入口</a:t>
            </a:r>
            <a:endParaRPr lang="zh-CN" altLang="en-US" sz="2800" noProof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endParaRPr lang="zh-CN" altLang="en-US" sz="2800" noProof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sz="2800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二、</a:t>
            </a:r>
            <a:r>
              <a:rPr lang="en-US" altLang="zh-CN" sz="2800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Loader</a:t>
            </a:r>
            <a:endParaRPr lang="en-US" altLang="zh-CN" sz="2800" noProof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endParaRPr lang="zh-CN" altLang="en-US" sz="2800" noProof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sz="2800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三、</a:t>
            </a:r>
            <a:r>
              <a:rPr lang="en-US" sz="2800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plugins</a:t>
            </a:r>
            <a:endParaRPr lang="en-US" sz="2800" noProof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endParaRPr lang="en-US" sz="2800" noProof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四、代码拆分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endParaRPr lang="zh-CN" altLang="en-US" sz="2800" noProof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五、externals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endParaRPr lang="zh-CN" altLang="en-US" sz="4000" noProof="1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3"/>
          <p:cNvSpPr txBox="1">
            <a:spLocks noGrp="1"/>
          </p:cNvSpPr>
          <p:nvPr/>
        </p:nvSpPr>
        <p:spPr>
          <a:xfrm>
            <a:off x="2133600" y="7405688"/>
            <a:ext cx="6034088" cy="366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fld id="{BB962C8B-B14F-4D97-AF65-F5344CB8AC3E}" type="datetime1">
              <a:rPr lang="zh-CN" altLang="en-US" sz="1600" dirty="0">
                <a:latin typeface="Arial" panose="020B0604020202020204" pitchFamily="34" charset="0"/>
              </a:rPr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/>
          </p:cNvSpPr>
          <p:nvPr/>
        </p:nvSpPr>
        <p:spPr>
          <a:xfrm>
            <a:off x="-113665" y="81280"/>
            <a:ext cx="7269163" cy="792163"/>
          </a:xfrm>
          <a:prstGeom prst="rect">
            <a:avLst/>
          </a:prstGeom>
          <a:noFill/>
          <a:ln w="9525">
            <a:noFill/>
          </a:ln>
        </p:spPr>
        <p:txBody>
          <a:bodyPr lIns="0" tIns="50929" rIns="0" bIns="50929" anchor="b"/>
          <a:p>
            <a:pPr marL="171450"/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单文件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/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多文件入口</a:t>
            </a:r>
            <a:endParaRPr lang="zh-CN" altLang="en-US" sz="32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171450"/>
            <a:endParaRPr lang="zh-CN" altLang="en-US" sz="25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622300" y="1558925"/>
            <a:ext cx="10724515" cy="26765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base"/>
            <a:r>
              <a:rPr lang="en-US" altLang="zh-CN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入口起点(entry point)指示 webpack 应该使用哪个模块，来作为构建其内部依赖图的开始。进入入口起点后，webpack 会找出有哪些模块和库是入口起点（直接和间接）依赖的。</a:t>
            </a:r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r>
              <a:rPr lang="en-US" altLang="zh-CN" sz="28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每个依赖项随即被处理，最后输出到称之为 bundles 的文件中</a:t>
            </a:r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3"/>
          <p:cNvSpPr txBox="1">
            <a:spLocks noGrp="1"/>
          </p:cNvSpPr>
          <p:nvPr/>
        </p:nvSpPr>
        <p:spPr>
          <a:xfrm>
            <a:off x="2133600" y="7405688"/>
            <a:ext cx="6034088" cy="366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fld id="{BB962C8B-B14F-4D97-AF65-F5344CB8AC3E}" type="datetime1">
              <a:rPr lang="zh-CN" altLang="en-US" sz="1600" dirty="0">
                <a:latin typeface="Arial" panose="020B0604020202020204" pitchFamily="34" charset="0"/>
              </a:rPr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/>
          </p:cNvSpPr>
          <p:nvPr/>
        </p:nvSpPr>
        <p:spPr>
          <a:xfrm>
            <a:off x="-16510" y="53340"/>
            <a:ext cx="7269163" cy="792163"/>
          </a:xfrm>
          <a:prstGeom prst="rect">
            <a:avLst/>
          </a:prstGeom>
          <a:noFill/>
          <a:ln w="9525">
            <a:noFill/>
          </a:ln>
        </p:spPr>
        <p:txBody>
          <a:bodyPr lIns="0" tIns="50929" rIns="0" bIns="50929" anchor="b"/>
          <a:p>
            <a:pPr marL="171450"/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Loader</a:t>
            </a:r>
            <a:endParaRPr lang="en-US" altLang="zh-CN" sz="32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171450"/>
            <a:endParaRPr lang="zh-CN" altLang="en-US" sz="25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538480" y="1336675"/>
            <a:ext cx="10724515" cy="3538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base"/>
            <a:r>
              <a:rPr lang="en-US" altLang="zh-CN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loader 让 webpack 能够去处理那些非 JavaScript 文件（webpack 自身只理解 JavaScript）。loader 可以将所有类型的文件转换为 webpack 能够处理的有效模块，然后你就可以利用 webpack 的打包能力，对它们进行处理。</a:t>
            </a:r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r>
              <a:rPr lang="en-US" altLang="zh-CN" sz="28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本质上，webpack loader 将所有类型的文件，转换为应用程序的依赖图（和最终的 bundle）可以直接引用的模块。</a:t>
            </a:r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3"/>
          <p:cNvSpPr txBox="1">
            <a:spLocks noGrp="1"/>
          </p:cNvSpPr>
          <p:nvPr/>
        </p:nvSpPr>
        <p:spPr>
          <a:xfrm>
            <a:off x="2133600" y="7405688"/>
            <a:ext cx="6034088" cy="366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fld id="{BB962C8B-B14F-4D97-AF65-F5344CB8AC3E}" type="datetime1">
              <a:rPr lang="zh-CN" altLang="en-US" sz="1600" dirty="0">
                <a:latin typeface="Arial" panose="020B0604020202020204" pitchFamily="34" charset="0"/>
              </a:rPr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/>
          </p:cNvSpPr>
          <p:nvPr/>
        </p:nvSpPr>
        <p:spPr>
          <a:xfrm>
            <a:off x="53340" y="123190"/>
            <a:ext cx="7269163" cy="792163"/>
          </a:xfrm>
          <a:prstGeom prst="rect">
            <a:avLst/>
          </a:prstGeom>
          <a:noFill/>
          <a:ln w="9525">
            <a:noFill/>
          </a:ln>
        </p:spPr>
        <p:txBody>
          <a:bodyPr lIns="0" tIns="50929" rIns="0" bIns="50929" anchor="b"/>
          <a:p>
            <a:pPr marL="171450"/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plugins</a:t>
            </a:r>
            <a:endParaRPr lang="en-US" altLang="zh-CN" sz="32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171450"/>
            <a:endParaRPr lang="zh-CN" altLang="en-US" sz="25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538480" y="1336675"/>
            <a:ext cx="10724515" cy="43999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base"/>
            <a:r>
              <a:rPr lang="en-US" altLang="zh-CN" sz="28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loader 被用于转换某些类型的模块，而插件则可以用于执行范围更广的任务。插件的范围包括，从打包优化和压缩，一直到重新定义环境中的变量。插件接口功能极其强大，可以用来处理各种各样的任务。</a:t>
            </a:r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r>
              <a:rPr lang="en-US" altLang="zh-CN" sz="28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想要使用一个插件，你只需要 require() 它，然后把它添加到 plugins 数组中。多数插件可以通过选项(option)自定义。你也可以在一个配置文件中因为不同目的而多次使用同一个插件，这时需要通过使用 new 操作符来创建它的一个实例。</a:t>
            </a:r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3"/>
          <p:cNvSpPr txBox="1">
            <a:spLocks noGrp="1"/>
          </p:cNvSpPr>
          <p:nvPr/>
        </p:nvSpPr>
        <p:spPr>
          <a:xfrm>
            <a:off x="2133600" y="7405688"/>
            <a:ext cx="6034088" cy="366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fld id="{BB962C8B-B14F-4D97-AF65-F5344CB8AC3E}" type="datetime1">
              <a:rPr lang="zh-CN" altLang="en-US" sz="1600" dirty="0">
                <a:latin typeface="Arial" panose="020B0604020202020204" pitchFamily="34" charset="0"/>
              </a:rPr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/>
          </p:cNvSpPr>
          <p:nvPr/>
        </p:nvSpPr>
        <p:spPr>
          <a:xfrm>
            <a:off x="53340" y="123190"/>
            <a:ext cx="7269163" cy="792163"/>
          </a:xfrm>
          <a:prstGeom prst="rect">
            <a:avLst/>
          </a:prstGeom>
          <a:noFill/>
          <a:ln w="9525">
            <a:noFill/>
          </a:ln>
        </p:spPr>
        <p:txBody>
          <a:bodyPr lIns="0" tIns="50929" rIns="0" bIns="50929" anchor="b"/>
          <a:p>
            <a:pPr marL="171450"/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代码拆分</a:t>
            </a:r>
            <a:endParaRPr lang="zh-CN" altLang="en-US" sz="32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171450"/>
            <a:endParaRPr lang="zh-CN" altLang="en-US" sz="25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538480" y="1336675"/>
            <a:ext cx="10724515" cy="26765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base"/>
            <a:r>
              <a:rPr lang="en-US" altLang="zh-CN" sz="28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对于大型项目，把所有代码编译到一个文件并不是有效的, Webpack 允许你把代码分成好多块. 特别是某种情况下，只需要个别代码这些块可以按需加载。</a:t>
            </a:r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3"/>
          <p:cNvSpPr txBox="1">
            <a:spLocks noGrp="1"/>
          </p:cNvSpPr>
          <p:nvPr/>
        </p:nvSpPr>
        <p:spPr>
          <a:xfrm>
            <a:off x="2133600" y="7405688"/>
            <a:ext cx="6034088" cy="366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fld id="{BB962C8B-B14F-4D97-AF65-F5344CB8AC3E}" type="datetime1">
              <a:rPr lang="zh-CN" altLang="en-US" sz="1600" dirty="0">
                <a:latin typeface="Arial" panose="020B0604020202020204" pitchFamily="34" charset="0"/>
              </a:rPr>
            </a:fld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/>
          </p:cNvSpPr>
          <p:nvPr/>
        </p:nvSpPr>
        <p:spPr>
          <a:xfrm>
            <a:off x="53340" y="123190"/>
            <a:ext cx="7269163" cy="792163"/>
          </a:xfrm>
          <a:prstGeom prst="rect">
            <a:avLst/>
          </a:prstGeom>
          <a:noFill/>
          <a:ln w="9525">
            <a:noFill/>
          </a:ln>
        </p:spPr>
        <p:txBody>
          <a:bodyPr lIns="0" tIns="50929" rIns="0" bIns="50929" anchor="b"/>
          <a:p>
            <a:pPr marL="171450"/>
            <a:r>
              <a:rPr lang="en-US" altLang="zh-CN" sz="32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externals</a:t>
            </a:r>
            <a:endParaRPr lang="en-US" altLang="zh-CN" sz="32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171450"/>
            <a:endParaRPr lang="zh-CN" altLang="en-US" sz="25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538480" y="1336675"/>
            <a:ext cx="10724515" cy="31076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base"/>
            <a:r>
              <a:rPr lang="en-US" altLang="zh-CN" sz="28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webpack可以不处理应用的某些依赖库，使用externals配置后，依旧可以在代码中通过window/global全局的方式访问。如果你想引入一些全局变量, 但是不想被加载处理, 你可以在 webpack.config.js 使用 externals 模块 </a:t>
            </a:r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fontAlgn="base"/>
            <a:endParaRPr lang="en-US" altLang="zh-CN" sz="28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82845" y="2829560"/>
            <a:ext cx="22263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 谢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BM1100050</cp:lastModifiedBy>
  <cp:revision>41</cp:revision>
  <dcterms:created xsi:type="dcterms:W3CDTF">2015-05-05T08:02:00Z</dcterms:created>
  <dcterms:modified xsi:type="dcterms:W3CDTF">2018-05-17T06:37:42Z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