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)B2}$H7KK5`XOJ]PTIQ)6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0" y="1737360"/>
            <a:ext cx="12471400" cy="5346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20" y="1163955"/>
            <a:ext cx="6553200" cy="2387600"/>
          </a:xfrm>
        </p:spPr>
        <p:txBody>
          <a:bodyPr/>
          <a:p>
            <a:r>
              <a:rPr lang="en-US" altLang="zh-CN"/>
              <a:t>RabbitMQ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5360" y="3919220"/>
            <a:ext cx="1913255" cy="1655445"/>
          </a:xfrm>
        </p:spPr>
        <p:txBody>
          <a:bodyPr/>
          <a:p>
            <a:pPr algn="r"/>
            <a:r>
              <a:rPr lang="en-US" altLang="zh-CN"/>
              <a:t>--</a:t>
            </a:r>
            <a:r>
              <a:rPr lang="zh-CN" altLang="en-US"/>
              <a:t>朱文</a:t>
            </a:r>
            <a:endParaRPr lang="zh-CN" altLang="en-US"/>
          </a:p>
        </p:txBody>
      </p:sp>
      <p:pic>
        <p:nvPicPr>
          <p:cNvPr id="4" name="图片 3" descr="YJ00X0[ONOXPQHA@2QBR%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453390"/>
            <a:ext cx="726694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pring Cloud </a:t>
            </a:r>
            <a:r>
              <a:rPr lang="zh-CN" altLang="en-US"/>
              <a:t>目前的情况</a:t>
            </a:r>
            <a:endParaRPr lang="zh-CN" altLang="en-US"/>
          </a:p>
        </p:txBody>
      </p:sp>
      <p:pic>
        <p:nvPicPr>
          <p:cNvPr id="4" name="内容占位符 3" descr="(C{2[OUN$`_7I)18G1_6MA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2650" y="1825625"/>
            <a:ext cx="78860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RabbitMQ最广为人知的开源消息队列。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目前。共有超过3.5万的中、</a:t>
            </a:r>
            <a:r>
              <a:rPr lang="zh-CN" altLang="en-US">
                <a:sym typeface="+mn-ea"/>
              </a:rPr>
              <a:t>小型企业在</a:t>
            </a:r>
            <a:r>
              <a:rPr lang="zh-CN" altLang="en-US"/>
              <a:t>生产环境中使用RabbitMQ，</a:t>
            </a:r>
            <a:r>
              <a:rPr lang="zh-CN" altLang="en-US">
                <a:sym typeface="+mn-ea"/>
              </a:rPr>
              <a:t>RabbitMQ</a:t>
            </a:r>
            <a:r>
              <a:rPr lang="zh-CN" altLang="en-US"/>
              <a:t>是最受欢迎的开源</a:t>
            </a:r>
            <a:r>
              <a:rPr lang="zh-CN" altLang="en-US">
                <a:sym typeface="+mn-ea"/>
              </a:rPr>
              <a:t>消息队列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RabbitMQ是一个轻量级的框架，并可以很容易地部署在云环境中。它支持多个消息传递协议，它还可以部署在分布式和联邦配置中，以满足高规模、高可用性需求。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特点</a:t>
            </a:r>
            <a:endParaRPr lang="zh-CN" altLang="en-US"/>
          </a:p>
        </p:txBody>
      </p:sp>
      <p:pic>
        <p:nvPicPr>
          <p:cNvPr id="6" name="内容占位符 5" descr="2TD)CP991@LDV4_[L)Y}ZH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6325" y="1825625"/>
            <a:ext cx="7498080" cy="4351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44115" y="277431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异步消息传递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34205" y="2774315"/>
            <a:ext cx="1626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支持多种编程语言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56375" y="2774315"/>
            <a:ext cx="1626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可以进行分布式部署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4115" y="499300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支持云部署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70070" y="4993005"/>
            <a:ext cx="1626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完备的工具和插件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56375" y="4993005"/>
            <a:ext cx="1626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易于管理和监控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019810" y="320802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9810" y="320802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343660"/>
            <a:ext cx="6362700" cy="5316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 sz="4000"/>
              <a:t>Hello World</a:t>
            </a:r>
            <a:endParaRPr lang="zh-CN" altLang="en-US" sz="4000"/>
          </a:p>
          <a:p>
            <a:pPr marL="514350" indent="-514350">
              <a:buAutoNum type="arabicPeriod"/>
            </a:pPr>
            <a:r>
              <a:rPr lang="zh-CN" altLang="en-US" sz="4000"/>
              <a:t>工作队列</a:t>
            </a:r>
            <a:endParaRPr lang="zh-CN" altLang="en-US" sz="4000"/>
          </a:p>
          <a:p>
            <a:pPr marL="514350" indent="-514350">
              <a:buAutoNum type="arabicPeriod"/>
            </a:pPr>
            <a:r>
              <a:rPr lang="zh-CN" altLang="en-US" sz="4000"/>
              <a:t>发布和订阅</a:t>
            </a:r>
            <a:endParaRPr lang="zh-CN" altLang="en-US" sz="4000"/>
          </a:p>
          <a:p>
            <a:pPr marL="514350" indent="-514350">
              <a:buAutoNum type="arabicPeriod"/>
            </a:pPr>
            <a:r>
              <a:rPr lang="zh-CN" altLang="en-US" sz="4000"/>
              <a:t>路由</a:t>
            </a:r>
            <a:endParaRPr lang="zh-CN" altLang="en-US" sz="4000"/>
          </a:p>
          <a:p>
            <a:pPr marL="514350" indent="-514350">
              <a:buAutoNum type="arabicPeriod"/>
            </a:pPr>
            <a:r>
              <a:rPr lang="zh-CN" altLang="en-US" sz="4000"/>
              <a:t>主题</a:t>
            </a:r>
            <a:endParaRPr lang="zh-CN" altLang="en-US" sz="4000"/>
          </a:p>
          <a:p>
            <a:pPr marL="514350" indent="-514350">
              <a:buAutoNum type="arabicPeriod"/>
            </a:pPr>
            <a:r>
              <a:rPr lang="zh-CN" altLang="en-US" sz="4000"/>
              <a:t>RPC</a:t>
            </a:r>
            <a:endParaRPr lang="zh-CN" alt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39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2018-05-10T07:47:30Z</dcterms:created>
  <dcterms:modified xsi:type="dcterms:W3CDTF">2018-05-10T08:42:59Z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