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263" r:id="rId5"/>
    <p:sldId id="257" r:id="rId6"/>
    <p:sldId id="321" r:id="rId7"/>
    <p:sldId id="289" r:id="rId8"/>
    <p:sldId id="258" r:id="rId9"/>
    <p:sldId id="262" r:id="rId10"/>
    <p:sldId id="271" r:id="rId11"/>
    <p:sldId id="298" r:id="rId12"/>
    <p:sldId id="290" r:id="rId13"/>
    <p:sldId id="291" r:id="rId14"/>
    <p:sldId id="282" r:id="rId15"/>
    <p:sldId id="286" r:id="rId16"/>
    <p:sldId id="287" r:id="rId17"/>
    <p:sldId id="293" r:id="rId18"/>
    <p:sldId id="288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2D1"/>
    <a:srgbClr val="F3F1F2"/>
    <a:srgbClr val="EF5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9" y="53"/>
      </p:cViewPr>
      <p:guideLst>
        <p:guide orient="horz" pos="2156"/>
        <p:guide pos="39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21580-3E73-4EA8-9E96-3814115E86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0F80E-4C50-4349-B88D-B0AE2EDDF0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316860" y="514349"/>
            <a:ext cx="11557640" cy="5937135"/>
          </a:xfrm>
          <a:prstGeom prst="roundRect">
            <a:avLst>
              <a:gd name="adj" fmla="val 6079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9384-117D-4C7E-8264-7AB281F08C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3723-0F4F-4A61-BB9F-C568738A9B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5445" y="1286510"/>
            <a:ext cx="88817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</a:rPr>
              <a:t>Sp</a:t>
            </a:r>
            <a:r>
              <a:rPr kumimoji="0" lang="en-US" altLang="zh-CN" sz="4800" b="1" i="0" u="none" strike="noStrike" kern="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ea"/>
              </a:rPr>
              <a:t>ringBoot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ea"/>
              </a:rPr>
              <a:t>热部署及其原理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3576320"/>
            <a:ext cx="697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主讲人</a:t>
            </a:r>
            <a:r>
              <a:rPr lang="en-US" altLang="zh-CN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张涛</a:t>
            </a:r>
            <a:endParaRPr lang="zh-CN" altLang="en-US" dirty="0" smtClean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3767" y="1056267"/>
            <a:ext cx="2605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accent2"/>
                </a:solidFill>
              </a:rPr>
              <a:t>03</a:t>
            </a:r>
            <a:endParaRPr lang="zh-CN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17" name="TextBox 74"/>
          <p:cNvSpPr txBox="1"/>
          <p:nvPr/>
        </p:nvSpPr>
        <p:spPr>
          <a:xfrm>
            <a:off x="2994025" y="4752340"/>
            <a:ext cx="6862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6"/>
                </a:solidFill>
                <a:cs typeface="+mn-ea"/>
                <a:sym typeface="+mn-lt"/>
              </a:rPr>
              <a:t>Java</a:t>
            </a:r>
            <a:r>
              <a:rPr lang="zh-CN" altLang="en-US" sz="4800" b="1" dirty="0">
                <a:solidFill>
                  <a:schemeClr val="accent6"/>
                </a:solidFill>
                <a:cs typeface="+mn-ea"/>
                <a:sym typeface="+mn-lt"/>
              </a:rPr>
              <a:t>类热加载案例分析</a:t>
            </a:r>
            <a:endParaRPr lang="zh-CN" altLang="en-US" sz="48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5213819" y="1149585"/>
            <a:ext cx="1686702" cy="5384133"/>
            <a:chOff x="6219048" y="873757"/>
            <a:chExt cx="1560195" cy="4980309"/>
          </a:xfrm>
        </p:grpSpPr>
        <p:grpSp>
          <p:nvGrpSpPr>
            <p:cNvPr id="15" name="组合 14"/>
            <p:cNvGrpSpPr/>
            <p:nvPr/>
          </p:nvGrpSpPr>
          <p:grpSpPr>
            <a:xfrm>
              <a:off x="6739113" y="1510348"/>
              <a:ext cx="1040130" cy="3742058"/>
              <a:chOff x="-1" y="1612901"/>
              <a:chExt cx="1040130" cy="3742058"/>
            </a:xfrm>
          </p:grpSpPr>
          <p:sp>
            <p:nvSpPr>
              <p:cNvPr id="5" name="等腰三角形 4"/>
              <p:cNvSpPr/>
              <p:nvPr/>
            </p:nvSpPr>
            <p:spPr>
              <a:xfrm rot="5400000">
                <a:off x="-498477" y="2111378"/>
                <a:ext cx="2037083" cy="1040129"/>
              </a:xfrm>
              <a:prstGeom prst="triangle">
                <a:avLst/>
              </a:prstGeom>
              <a:solidFill>
                <a:srgbClr val="48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-488159" y="3826671"/>
                <a:ext cx="2016446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-299566" y="3042758"/>
                <a:ext cx="1773558" cy="886780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-73818" y="3412331"/>
                <a:ext cx="295274" cy="1476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219048" y="873757"/>
              <a:ext cx="1495426" cy="4980309"/>
              <a:chOff x="2713848" y="873757"/>
              <a:chExt cx="1495426" cy="4980309"/>
            </a:xfrm>
          </p:grpSpPr>
          <p:sp>
            <p:nvSpPr>
              <p:cNvPr id="11" name="等腰三角形 10"/>
              <p:cNvSpPr/>
              <p:nvPr/>
            </p:nvSpPr>
            <p:spPr>
              <a:xfrm rot="16200000" flipH="1">
                <a:off x="2215372" y="1372234"/>
                <a:ext cx="2037083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H="1">
                <a:off x="2225690" y="4325778"/>
                <a:ext cx="2016446" cy="1040129"/>
              </a:xfrm>
              <a:prstGeom prst="triangle">
                <a:avLst/>
              </a:prstGeom>
              <a:solidFill>
                <a:srgbClr val="48C2D1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966137" y="2633664"/>
                <a:ext cx="2990848" cy="1495426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3767" y="1023882"/>
            <a:ext cx="2605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accent2"/>
                </a:solidFill>
              </a:rPr>
              <a:t>04</a:t>
            </a:r>
            <a:endParaRPr lang="zh-CN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17" name="TextBox 74"/>
          <p:cNvSpPr txBox="1"/>
          <p:nvPr/>
        </p:nvSpPr>
        <p:spPr>
          <a:xfrm>
            <a:off x="1603375" y="4752340"/>
            <a:ext cx="9502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6"/>
                </a:solidFill>
                <a:cs typeface="+mn-ea"/>
                <a:sym typeface="+mn-lt"/>
              </a:rPr>
              <a:t>SpringBoot</a:t>
            </a:r>
            <a:r>
              <a:rPr lang="zh-CN" altLang="en-US" sz="4800" b="1" dirty="0">
                <a:solidFill>
                  <a:schemeClr val="accent6"/>
                </a:solidFill>
                <a:cs typeface="+mn-ea"/>
                <a:sym typeface="+mn-lt"/>
              </a:rPr>
              <a:t>项目热部署的实现</a:t>
            </a:r>
            <a:endParaRPr lang="zh-CN" altLang="en-US" sz="48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5213819" y="1149585"/>
            <a:ext cx="1686702" cy="5384133"/>
            <a:chOff x="6219048" y="873757"/>
            <a:chExt cx="1560195" cy="4980309"/>
          </a:xfrm>
        </p:grpSpPr>
        <p:grpSp>
          <p:nvGrpSpPr>
            <p:cNvPr id="15" name="组合 14"/>
            <p:cNvGrpSpPr/>
            <p:nvPr/>
          </p:nvGrpSpPr>
          <p:grpSpPr>
            <a:xfrm>
              <a:off x="6739113" y="1510348"/>
              <a:ext cx="1040130" cy="3742058"/>
              <a:chOff x="-1" y="1612901"/>
              <a:chExt cx="1040130" cy="3742058"/>
            </a:xfrm>
          </p:grpSpPr>
          <p:sp>
            <p:nvSpPr>
              <p:cNvPr id="5" name="等腰三角形 4"/>
              <p:cNvSpPr/>
              <p:nvPr/>
            </p:nvSpPr>
            <p:spPr>
              <a:xfrm rot="5400000">
                <a:off x="-498477" y="2111378"/>
                <a:ext cx="2037083" cy="1040129"/>
              </a:xfrm>
              <a:prstGeom prst="triangle">
                <a:avLst/>
              </a:prstGeom>
              <a:solidFill>
                <a:srgbClr val="48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-488159" y="3826671"/>
                <a:ext cx="2016446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-299566" y="3042758"/>
                <a:ext cx="1773558" cy="886780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-73818" y="3412331"/>
                <a:ext cx="295274" cy="1476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219048" y="873757"/>
              <a:ext cx="1495426" cy="4980309"/>
              <a:chOff x="2713848" y="873757"/>
              <a:chExt cx="1495426" cy="4980309"/>
            </a:xfrm>
          </p:grpSpPr>
          <p:sp>
            <p:nvSpPr>
              <p:cNvPr id="11" name="等腰三角形 10"/>
              <p:cNvSpPr/>
              <p:nvPr/>
            </p:nvSpPr>
            <p:spPr>
              <a:xfrm rot="16200000" flipH="1">
                <a:off x="2215372" y="1372234"/>
                <a:ext cx="2037083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H="1">
                <a:off x="2225690" y="4325778"/>
                <a:ext cx="2016446" cy="1040129"/>
              </a:xfrm>
              <a:prstGeom prst="triangle">
                <a:avLst/>
              </a:prstGeom>
              <a:solidFill>
                <a:srgbClr val="48C2D1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966137" y="2633664"/>
                <a:ext cx="2990848" cy="1495426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 rot="10800000">
            <a:off x="1064561" y="4017577"/>
            <a:ext cx="655016" cy="1020190"/>
          </a:xfrm>
          <a:custGeom>
            <a:avLst/>
            <a:gdLst>
              <a:gd name="T0" fmla="*/ 171 w 678"/>
              <a:gd name="T1" fmla="*/ 297 h 1060"/>
              <a:gd name="T2" fmla="*/ 313 w 678"/>
              <a:gd name="T3" fmla="*/ 531 h 1060"/>
              <a:gd name="T4" fmla="*/ 171 w 678"/>
              <a:gd name="T5" fmla="*/ 765 h 1060"/>
              <a:gd name="T6" fmla="*/ 0 w 678"/>
              <a:gd name="T7" fmla="*/ 1060 h 1060"/>
              <a:gd name="T8" fmla="*/ 366 w 678"/>
              <a:gd name="T9" fmla="*/ 1060 h 1060"/>
              <a:gd name="T10" fmla="*/ 536 w 678"/>
              <a:gd name="T11" fmla="*/ 765 h 1060"/>
              <a:gd name="T12" fmla="*/ 678 w 678"/>
              <a:gd name="T13" fmla="*/ 531 h 1060"/>
              <a:gd name="T14" fmla="*/ 536 w 678"/>
              <a:gd name="T15" fmla="*/ 297 h 1060"/>
              <a:gd name="T16" fmla="*/ 366 w 678"/>
              <a:gd name="T17" fmla="*/ 0 h 1060"/>
              <a:gd name="T18" fmla="*/ 0 w 678"/>
              <a:gd name="T19" fmla="*/ 0 h 1060"/>
              <a:gd name="T20" fmla="*/ 171 w 678"/>
              <a:gd name="T21" fmla="*/ 297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1060">
                <a:moveTo>
                  <a:pt x="171" y="297"/>
                </a:moveTo>
                <a:cubicBezTo>
                  <a:pt x="188" y="448"/>
                  <a:pt x="313" y="531"/>
                  <a:pt x="313" y="531"/>
                </a:cubicBezTo>
                <a:cubicBezTo>
                  <a:pt x="313" y="531"/>
                  <a:pt x="188" y="614"/>
                  <a:pt x="171" y="765"/>
                </a:cubicBezTo>
                <a:cubicBezTo>
                  <a:pt x="153" y="916"/>
                  <a:pt x="68" y="1060"/>
                  <a:pt x="0" y="1060"/>
                </a:cubicBezTo>
                <a:cubicBezTo>
                  <a:pt x="366" y="1060"/>
                  <a:pt x="366" y="1060"/>
                  <a:pt x="366" y="1060"/>
                </a:cubicBezTo>
                <a:cubicBezTo>
                  <a:pt x="434" y="1060"/>
                  <a:pt x="519" y="916"/>
                  <a:pt x="536" y="765"/>
                </a:cubicBezTo>
                <a:cubicBezTo>
                  <a:pt x="554" y="614"/>
                  <a:pt x="678" y="531"/>
                  <a:pt x="678" y="531"/>
                </a:cubicBezTo>
                <a:cubicBezTo>
                  <a:pt x="678" y="531"/>
                  <a:pt x="554" y="448"/>
                  <a:pt x="536" y="297"/>
                </a:cubicBezTo>
                <a:cubicBezTo>
                  <a:pt x="519" y="145"/>
                  <a:pt x="434" y="0"/>
                  <a:pt x="366" y="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153" y="146"/>
                  <a:pt x="171" y="2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064270" y="1282377"/>
            <a:ext cx="653739" cy="1018913"/>
          </a:xfrm>
          <a:custGeom>
            <a:avLst/>
            <a:gdLst>
              <a:gd name="T0" fmla="*/ 507 w 678"/>
              <a:gd name="T1" fmla="*/ 763 h 1060"/>
              <a:gd name="T2" fmla="*/ 365 w 678"/>
              <a:gd name="T3" fmla="*/ 529 h 1060"/>
              <a:gd name="T4" fmla="*/ 507 w 678"/>
              <a:gd name="T5" fmla="*/ 296 h 1060"/>
              <a:gd name="T6" fmla="*/ 678 w 678"/>
              <a:gd name="T7" fmla="*/ 0 h 1060"/>
              <a:gd name="T8" fmla="*/ 312 w 678"/>
              <a:gd name="T9" fmla="*/ 0 h 1060"/>
              <a:gd name="T10" fmla="*/ 142 w 678"/>
              <a:gd name="T11" fmla="*/ 296 h 1060"/>
              <a:gd name="T12" fmla="*/ 0 w 678"/>
              <a:gd name="T13" fmla="*/ 529 h 1060"/>
              <a:gd name="T14" fmla="*/ 142 w 678"/>
              <a:gd name="T15" fmla="*/ 764 h 1060"/>
              <a:gd name="T16" fmla="*/ 312 w 678"/>
              <a:gd name="T17" fmla="*/ 1060 h 1060"/>
              <a:gd name="T18" fmla="*/ 678 w 678"/>
              <a:gd name="T19" fmla="*/ 1060 h 1060"/>
              <a:gd name="T20" fmla="*/ 507 w 678"/>
              <a:gd name="T21" fmla="*/ 76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" h="1060">
                <a:moveTo>
                  <a:pt x="507" y="763"/>
                </a:moveTo>
                <a:cubicBezTo>
                  <a:pt x="490" y="612"/>
                  <a:pt x="365" y="529"/>
                  <a:pt x="365" y="529"/>
                </a:cubicBezTo>
                <a:cubicBezTo>
                  <a:pt x="365" y="529"/>
                  <a:pt x="490" y="447"/>
                  <a:pt x="507" y="296"/>
                </a:cubicBezTo>
                <a:cubicBezTo>
                  <a:pt x="525" y="144"/>
                  <a:pt x="610" y="0"/>
                  <a:pt x="678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244" y="0"/>
                  <a:pt x="159" y="144"/>
                  <a:pt x="142" y="296"/>
                </a:cubicBezTo>
                <a:cubicBezTo>
                  <a:pt x="124" y="447"/>
                  <a:pt x="0" y="529"/>
                  <a:pt x="0" y="529"/>
                </a:cubicBezTo>
                <a:cubicBezTo>
                  <a:pt x="0" y="529"/>
                  <a:pt x="124" y="613"/>
                  <a:pt x="142" y="764"/>
                </a:cubicBezTo>
                <a:cubicBezTo>
                  <a:pt x="159" y="915"/>
                  <a:pt x="244" y="1060"/>
                  <a:pt x="312" y="1060"/>
                </a:cubicBezTo>
                <a:cubicBezTo>
                  <a:pt x="678" y="1060"/>
                  <a:pt x="678" y="1060"/>
                  <a:pt x="678" y="1060"/>
                </a:cubicBezTo>
                <a:cubicBezTo>
                  <a:pt x="610" y="1060"/>
                  <a:pt x="525" y="915"/>
                  <a:pt x="507" y="7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1" name="TextBox 74"/>
          <p:cNvSpPr txBox="1"/>
          <p:nvPr/>
        </p:nvSpPr>
        <p:spPr>
          <a:xfrm>
            <a:off x="4883785" y="698500"/>
            <a:ext cx="2661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200" b="1" dirty="0">
                <a:solidFill>
                  <a:schemeClr val="accent6"/>
                </a:solidFill>
                <a:cs typeface="+mn-ea"/>
                <a:sym typeface="+mn-lt"/>
              </a:rPr>
              <a:t>实现</a:t>
            </a:r>
            <a:endParaRPr lang="zh-CN" altLang="id-ID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50440" y="1592580"/>
            <a:ext cx="487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Loaded</a:t>
            </a:r>
            <a:endParaRPr lang="en-US" altLang="zh-CN" sz="2000" b="1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96135" y="4328795"/>
            <a:ext cx="4874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spring-boot-devtools</a:t>
            </a:r>
            <a:endParaRPr lang="en-US" altLang="zh-CN" sz="2000" b="1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2"/>
          <p:cNvSpPr txBox="1"/>
          <p:nvPr/>
        </p:nvSpPr>
        <p:spPr>
          <a:xfrm>
            <a:off x="1800860" y="1903095"/>
            <a:ext cx="4782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</a:rPr>
              <a:t>Maven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</a:rPr>
              <a:t>启动方式，在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</a:rPr>
              <a:t>pom.xml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</a:rPr>
              <a:t>添加依赖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5" name="Rectangle 33"/>
          <p:cNvSpPr/>
          <p:nvPr/>
        </p:nvSpPr>
        <p:spPr>
          <a:xfrm>
            <a:off x="1132305" y="1903282"/>
            <a:ext cx="5111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cs typeface="+mn-ea"/>
                <a:sym typeface="+mn-lt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endParaRPr lang="zh-CN" altLang="en-US" sz="16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6" name="TextBox 36"/>
          <p:cNvSpPr txBox="1"/>
          <p:nvPr/>
        </p:nvSpPr>
        <p:spPr>
          <a:xfrm>
            <a:off x="1800963" y="4241637"/>
            <a:ext cx="30406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  <a:sym typeface="+mn-lt"/>
              </a:rPr>
              <a:t>run as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  <a:sym typeface="+mn-lt"/>
              </a:rPr>
              <a:t>参数配置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" name="Rectangle 37"/>
          <p:cNvSpPr/>
          <p:nvPr/>
        </p:nvSpPr>
        <p:spPr>
          <a:xfrm>
            <a:off x="1132305" y="4260057"/>
            <a:ext cx="5111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  <a:cs typeface="+mn-ea"/>
                <a:sym typeface="+mn-lt"/>
              </a:rPr>
              <a:t>、</a:t>
            </a:r>
            <a:endParaRPr lang="zh-CN" altLang="en-US" sz="16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5" name="TextBox 74"/>
          <p:cNvSpPr txBox="1"/>
          <p:nvPr/>
        </p:nvSpPr>
        <p:spPr>
          <a:xfrm>
            <a:off x="3777615" y="698500"/>
            <a:ext cx="5240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cs typeface="+mn-ea"/>
                <a:sym typeface="+mn-lt"/>
              </a:rPr>
              <a:t>Springloaded</a:t>
            </a:r>
            <a:r>
              <a:rPr lang="zh-CN" altLang="en-US" sz="3200" b="1" dirty="0">
                <a:solidFill>
                  <a:schemeClr val="accent6"/>
                </a:solidFill>
                <a:cs typeface="+mn-ea"/>
                <a:sym typeface="+mn-lt"/>
              </a:rPr>
              <a:t>热部署实现</a:t>
            </a:r>
            <a:endParaRPr lang="zh-CN" altLang="en-US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255" y="4597400"/>
            <a:ext cx="6585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Devanagari" panose="02040503050201020203" pitchFamily="18" charset="0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Devanagari" panose="02040503050201020203" pitchFamily="18" charset="0"/>
              </a:rPr>
              <a:t>、-javaagent:C:\springloaded-1.2.5.RELEASE.jar -noverify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Devanagari" panose="02040503050201020203" pitchFamily="18" charset="0"/>
            </a:endParaRPr>
          </a:p>
          <a:p>
            <a:pPr indent="0">
              <a:buNone/>
            </a:pP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Devanagari" panose="02040503050201020203" pitchFamily="18" charset="0"/>
            </a:endParaRPr>
          </a:p>
          <a:p>
            <a:pPr indent="0"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dobe Devanagari" panose="02040503050201020203" pitchFamily="18" charset="0"/>
              </a:rPr>
              <a:t>地址：https://github.com/spring-projects/spring-loaded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dobe Devanagari" panose="0204050305020102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00" y="2303780"/>
            <a:ext cx="9253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&lt;!-- 以maven的方式启动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&lt;dependencies&gt;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&lt;dependency&gt;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&lt;groupId&gt;org.springframework&lt;/groupId&gt;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&lt;artifactId&gt;springloaded&lt;/artifactId&gt;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&lt;version&gt;1.2.5.RELEASE&lt;/version&gt;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&lt;/dependency&gt;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&lt;/dependencies&gt;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执行命令：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mvn spring-boot:run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74"/>
          <p:cNvSpPr txBox="1"/>
          <p:nvPr/>
        </p:nvSpPr>
        <p:spPr>
          <a:xfrm>
            <a:off x="2532380" y="698500"/>
            <a:ext cx="5906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3200" b="1" dirty="0">
                <a:solidFill>
                  <a:schemeClr val="accent6"/>
                </a:solidFill>
                <a:cs typeface="+mn-ea"/>
                <a:sym typeface="+mn-lt"/>
              </a:rPr>
              <a:t>spring-boot-devtools</a:t>
            </a:r>
            <a:r>
              <a:rPr lang="zh-CN" altLang="en-US" sz="3200" b="1" dirty="0">
                <a:solidFill>
                  <a:schemeClr val="accent6"/>
                </a:solidFill>
                <a:cs typeface="+mn-ea"/>
                <a:sym typeface="+mn-lt"/>
              </a:rPr>
              <a:t>热部署</a:t>
            </a:r>
            <a:endParaRPr lang="zh-CN" altLang="en-US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54735" y="1765300"/>
            <a:ext cx="673417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cs typeface="+mn-ea"/>
              </a:rPr>
              <a:t>3、pom.xml直接添加依赖：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cs typeface="+mn-ea"/>
            </a:endParaRPr>
          </a:p>
          <a:p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&lt;!-- devtools热部署--&gt;</a:t>
            </a:r>
            <a:endParaRPr lang="zh-CN" altLang="en-US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&lt;dependency&gt;			&lt;groupId&gt;org.springframework.boot&lt;/groupId&gt;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&lt;artifactId&gt;spring-boot-devtools&lt;/artifactId&gt;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&lt;optional&gt;true&lt;/optional&gt;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&lt;/dependency&gt;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2497" y="1286772"/>
            <a:ext cx="2605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accent2"/>
                </a:solidFill>
              </a:rPr>
              <a:t>05</a:t>
            </a:r>
            <a:endParaRPr lang="zh-CN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17" name="TextBox 74"/>
          <p:cNvSpPr txBox="1"/>
          <p:nvPr/>
        </p:nvSpPr>
        <p:spPr>
          <a:xfrm>
            <a:off x="2469515" y="4752340"/>
            <a:ext cx="7583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6"/>
                </a:solidFill>
                <a:cs typeface="+mn-ea"/>
                <a:sym typeface="+mn-lt"/>
              </a:rPr>
              <a:t>SpringBoot</a:t>
            </a:r>
            <a:r>
              <a:rPr lang="zh-CN" altLang="en-US" sz="4800" b="1" dirty="0">
                <a:solidFill>
                  <a:schemeClr val="accent6"/>
                </a:solidFill>
                <a:cs typeface="+mn-ea"/>
                <a:sym typeface="+mn-lt"/>
              </a:rPr>
              <a:t>项目发布方式</a:t>
            </a:r>
            <a:endParaRPr lang="zh-CN" altLang="en-US" sz="48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5213819" y="1149585"/>
            <a:ext cx="1686702" cy="5384133"/>
            <a:chOff x="6219048" y="873757"/>
            <a:chExt cx="1560195" cy="4980309"/>
          </a:xfrm>
        </p:grpSpPr>
        <p:grpSp>
          <p:nvGrpSpPr>
            <p:cNvPr id="15" name="组合 14"/>
            <p:cNvGrpSpPr/>
            <p:nvPr/>
          </p:nvGrpSpPr>
          <p:grpSpPr>
            <a:xfrm>
              <a:off x="6739113" y="1510348"/>
              <a:ext cx="1040130" cy="3742058"/>
              <a:chOff x="-1" y="1612901"/>
              <a:chExt cx="1040130" cy="3742058"/>
            </a:xfrm>
          </p:grpSpPr>
          <p:sp>
            <p:nvSpPr>
              <p:cNvPr id="5" name="等腰三角形 4"/>
              <p:cNvSpPr/>
              <p:nvPr/>
            </p:nvSpPr>
            <p:spPr>
              <a:xfrm rot="5400000">
                <a:off x="-498477" y="2111378"/>
                <a:ext cx="2037083" cy="1040129"/>
              </a:xfrm>
              <a:prstGeom prst="triangle">
                <a:avLst/>
              </a:prstGeom>
              <a:solidFill>
                <a:srgbClr val="48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-488159" y="3826671"/>
                <a:ext cx="2016446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-299566" y="3042758"/>
                <a:ext cx="1773558" cy="886780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-73818" y="3412331"/>
                <a:ext cx="295274" cy="1476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219048" y="873757"/>
              <a:ext cx="1495426" cy="4980309"/>
              <a:chOff x="2713848" y="873757"/>
              <a:chExt cx="1495426" cy="4980309"/>
            </a:xfrm>
          </p:grpSpPr>
          <p:sp>
            <p:nvSpPr>
              <p:cNvPr id="11" name="等腰三角形 10"/>
              <p:cNvSpPr/>
              <p:nvPr/>
            </p:nvSpPr>
            <p:spPr>
              <a:xfrm rot="16200000" flipH="1">
                <a:off x="2215372" y="1372234"/>
                <a:ext cx="2037083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H="1">
                <a:off x="2225690" y="4325778"/>
                <a:ext cx="2016446" cy="1040129"/>
              </a:xfrm>
              <a:prstGeom prst="triangle">
                <a:avLst/>
              </a:prstGeom>
              <a:solidFill>
                <a:srgbClr val="48C2D1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966137" y="2633664"/>
                <a:ext cx="2990848" cy="1495426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74"/>
          <p:cNvSpPr txBox="1"/>
          <p:nvPr/>
        </p:nvSpPr>
        <p:spPr>
          <a:xfrm>
            <a:off x="4832350" y="698500"/>
            <a:ext cx="2661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200" b="1" dirty="0">
                <a:solidFill>
                  <a:schemeClr val="accent6"/>
                </a:solidFill>
                <a:cs typeface="+mn-ea"/>
                <a:sym typeface="+mn-lt"/>
              </a:rPr>
              <a:t>发布方式</a:t>
            </a:r>
            <a:endParaRPr lang="zh-CN" altLang="id-ID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104900" y="1463675"/>
            <a:ext cx="5254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、构建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jar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包，命令行运行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springboot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</a:t>
            </a:r>
            <a:endParaRPr lang="zh-CN" altLang="en-US" b="1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104900" y="2931160"/>
            <a:ext cx="411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、构建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包，发布到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2410" y="1947545"/>
            <a:ext cx="46101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maven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构建打包出来。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 -jar application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b="1" dirty="0" smtClean="0">
              <a:solidFill>
                <a:schemeClr val="accent2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2410" y="3445510"/>
            <a:ext cx="665543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首先要让springBoot启动类继承SpringBootServletInitializer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然后复写其configure方法。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在pom.xml文件中把打包的方式给改为以war的形式。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pom.xml中添加外部tomcat依赖，spring-boot-starter-tomcat</a:t>
            </a:r>
            <a:endParaRPr lang="zh-CN" altLang="en-US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/>
          <p:cNvSpPr txBox="1"/>
          <p:nvPr/>
        </p:nvSpPr>
        <p:spPr>
          <a:xfrm>
            <a:off x="2247425" y="4364786"/>
            <a:ext cx="7476678" cy="64293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Thank  You</a:t>
            </a:r>
            <a:endParaRPr lang="en-US" sz="405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95306" y="1869657"/>
            <a:ext cx="5187950" cy="2232025"/>
            <a:chOff x="3395306" y="1869657"/>
            <a:chExt cx="5187950" cy="2232025"/>
          </a:xfrm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6922731" y="3234907"/>
              <a:ext cx="379413" cy="411163"/>
            </a:xfrm>
            <a:custGeom>
              <a:avLst/>
              <a:gdLst>
                <a:gd name="T0" fmla="*/ 19 w 238"/>
                <a:gd name="T1" fmla="*/ 258 h 258"/>
                <a:gd name="T2" fmla="*/ 22 w 238"/>
                <a:gd name="T3" fmla="*/ 258 h 258"/>
                <a:gd name="T4" fmla="*/ 236 w 238"/>
                <a:gd name="T5" fmla="*/ 104 h 258"/>
                <a:gd name="T6" fmla="*/ 208 w 238"/>
                <a:gd name="T7" fmla="*/ 24 h 258"/>
                <a:gd name="T8" fmla="*/ 119 w 238"/>
                <a:gd name="T9" fmla="*/ 0 h 258"/>
                <a:gd name="T10" fmla="*/ 65 w 238"/>
                <a:gd name="T11" fmla="*/ 4 h 258"/>
                <a:gd name="T12" fmla="*/ 50 w 238"/>
                <a:gd name="T13" fmla="*/ 20 h 258"/>
                <a:gd name="T14" fmla="*/ 3 w 238"/>
                <a:gd name="T15" fmla="*/ 234 h 258"/>
                <a:gd name="T16" fmla="*/ 5 w 238"/>
                <a:gd name="T17" fmla="*/ 252 h 258"/>
                <a:gd name="T18" fmla="*/ 19 w 238"/>
                <a:gd name="T19" fmla="*/ 258 h 258"/>
                <a:gd name="T20" fmla="*/ 84 w 238"/>
                <a:gd name="T21" fmla="*/ 38 h 258"/>
                <a:gd name="T22" fmla="*/ 119 w 238"/>
                <a:gd name="T23" fmla="*/ 35 h 258"/>
                <a:gd name="T24" fmla="*/ 185 w 238"/>
                <a:gd name="T25" fmla="*/ 51 h 258"/>
                <a:gd name="T26" fmla="*/ 200 w 238"/>
                <a:gd name="T27" fmla="*/ 103 h 258"/>
                <a:gd name="T28" fmla="*/ 46 w 238"/>
                <a:gd name="T29" fmla="*/ 218 h 258"/>
                <a:gd name="T30" fmla="*/ 84 w 238"/>
                <a:gd name="T31" fmla="*/ 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258">
                  <a:moveTo>
                    <a:pt x="19" y="258"/>
                  </a:moveTo>
                  <a:cubicBezTo>
                    <a:pt x="20" y="258"/>
                    <a:pt x="21" y="258"/>
                    <a:pt x="22" y="258"/>
                  </a:cubicBezTo>
                  <a:cubicBezTo>
                    <a:pt x="156" y="240"/>
                    <a:pt x="232" y="185"/>
                    <a:pt x="236" y="104"/>
                  </a:cubicBezTo>
                  <a:cubicBezTo>
                    <a:pt x="238" y="49"/>
                    <a:pt x="215" y="30"/>
                    <a:pt x="208" y="24"/>
                  </a:cubicBezTo>
                  <a:cubicBezTo>
                    <a:pt x="188" y="8"/>
                    <a:pt x="158" y="0"/>
                    <a:pt x="119" y="0"/>
                  </a:cubicBezTo>
                  <a:cubicBezTo>
                    <a:pt x="97" y="0"/>
                    <a:pt x="78" y="2"/>
                    <a:pt x="65" y="4"/>
                  </a:cubicBezTo>
                  <a:cubicBezTo>
                    <a:pt x="57" y="5"/>
                    <a:pt x="51" y="12"/>
                    <a:pt x="50" y="20"/>
                  </a:cubicBezTo>
                  <a:cubicBezTo>
                    <a:pt x="41" y="104"/>
                    <a:pt x="26" y="174"/>
                    <a:pt x="3" y="234"/>
                  </a:cubicBezTo>
                  <a:cubicBezTo>
                    <a:pt x="0" y="240"/>
                    <a:pt x="1" y="247"/>
                    <a:pt x="5" y="252"/>
                  </a:cubicBezTo>
                  <a:cubicBezTo>
                    <a:pt x="9" y="256"/>
                    <a:pt x="14" y="258"/>
                    <a:pt x="19" y="258"/>
                  </a:cubicBezTo>
                  <a:close/>
                  <a:moveTo>
                    <a:pt x="84" y="38"/>
                  </a:moveTo>
                  <a:cubicBezTo>
                    <a:pt x="94" y="36"/>
                    <a:pt x="106" y="35"/>
                    <a:pt x="119" y="35"/>
                  </a:cubicBezTo>
                  <a:cubicBezTo>
                    <a:pt x="149" y="35"/>
                    <a:pt x="172" y="41"/>
                    <a:pt x="185" y="51"/>
                  </a:cubicBezTo>
                  <a:cubicBezTo>
                    <a:pt x="189" y="55"/>
                    <a:pt x="201" y="65"/>
                    <a:pt x="200" y="103"/>
                  </a:cubicBezTo>
                  <a:cubicBezTo>
                    <a:pt x="197" y="174"/>
                    <a:pt x="112" y="205"/>
                    <a:pt x="46" y="218"/>
                  </a:cubicBezTo>
                  <a:cubicBezTo>
                    <a:pt x="64" y="165"/>
                    <a:pt x="76" y="106"/>
                    <a:pt x="84" y="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651143" y="1869657"/>
              <a:ext cx="444500" cy="1001713"/>
            </a:xfrm>
            <a:custGeom>
              <a:avLst/>
              <a:gdLst>
                <a:gd name="T0" fmla="*/ 78 w 279"/>
                <a:gd name="T1" fmla="*/ 628 h 628"/>
                <a:gd name="T2" fmla="*/ 66 w 279"/>
                <a:gd name="T3" fmla="*/ 619 h 628"/>
                <a:gd name="T4" fmla="*/ 73 w 279"/>
                <a:gd name="T5" fmla="*/ 605 h 628"/>
                <a:gd name="T6" fmla="*/ 117 w 279"/>
                <a:gd name="T7" fmla="*/ 548 h 628"/>
                <a:gd name="T8" fmla="*/ 90 w 279"/>
                <a:gd name="T9" fmla="*/ 433 h 628"/>
                <a:gd name="T10" fmla="*/ 26 w 279"/>
                <a:gd name="T11" fmla="*/ 183 h 628"/>
                <a:gd name="T12" fmla="*/ 262 w 279"/>
                <a:gd name="T13" fmla="*/ 2 h 628"/>
                <a:gd name="T14" fmla="*/ 276 w 279"/>
                <a:gd name="T15" fmla="*/ 9 h 628"/>
                <a:gd name="T16" fmla="*/ 273 w 279"/>
                <a:gd name="T17" fmla="*/ 24 h 628"/>
                <a:gd name="T18" fmla="*/ 228 w 279"/>
                <a:gd name="T19" fmla="*/ 375 h 628"/>
                <a:gd name="T20" fmla="*/ 246 w 279"/>
                <a:gd name="T21" fmla="*/ 541 h 628"/>
                <a:gd name="T22" fmla="*/ 79 w 279"/>
                <a:gd name="T23" fmla="*/ 628 h 628"/>
                <a:gd name="T24" fmla="*/ 78 w 279"/>
                <a:gd name="T25" fmla="*/ 628 h 628"/>
                <a:gd name="T26" fmla="*/ 208 w 279"/>
                <a:gd name="T27" fmla="*/ 48 h 628"/>
                <a:gd name="T28" fmla="*/ 50 w 279"/>
                <a:gd name="T29" fmla="*/ 191 h 628"/>
                <a:gd name="T30" fmla="*/ 110 w 279"/>
                <a:gd name="T31" fmla="*/ 419 h 628"/>
                <a:gd name="T32" fmla="*/ 111 w 279"/>
                <a:gd name="T33" fmla="*/ 420 h 628"/>
                <a:gd name="T34" fmla="*/ 141 w 279"/>
                <a:gd name="T35" fmla="*/ 555 h 628"/>
                <a:gd name="T36" fmla="*/ 121 w 279"/>
                <a:gd name="T37" fmla="*/ 596 h 628"/>
                <a:gd name="T38" fmla="*/ 224 w 279"/>
                <a:gd name="T39" fmla="*/ 529 h 628"/>
                <a:gd name="T40" fmla="*/ 206 w 279"/>
                <a:gd name="T41" fmla="*/ 387 h 628"/>
                <a:gd name="T42" fmla="*/ 208 w 279"/>
                <a:gd name="T43" fmla="*/ 4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9" h="628">
                  <a:moveTo>
                    <a:pt x="78" y="628"/>
                  </a:moveTo>
                  <a:cubicBezTo>
                    <a:pt x="73" y="628"/>
                    <a:pt x="68" y="625"/>
                    <a:pt x="66" y="619"/>
                  </a:cubicBezTo>
                  <a:cubicBezTo>
                    <a:pt x="65" y="614"/>
                    <a:pt x="67" y="608"/>
                    <a:pt x="73" y="605"/>
                  </a:cubicBezTo>
                  <a:cubicBezTo>
                    <a:pt x="73" y="605"/>
                    <a:pt x="107" y="587"/>
                    <a:pt x="117" y="548"/>
                  </a:cubicBezTo>
                  <a:cubicBezTo>
                    <a:pt x="126" y="515"/>
                    <a:pt x="117" y="477"/>
                    <a:pt x="90" y="433"/>
                  </a:cubicBezTo>
                  <a:cubicBezTo>
                    <a:pt x="22" y="341"/>
                    <a:pt x="0" y="256"/>
                    <a:pt x="26" y="183"/>
                  </a:cubicBezTo>
                  <a:cubicBezTo>
                    <a:pt x="73" y="51"/>
                    <a:pt x="254" y="4"/>
                    <a:pt x="262" y="2"/>
                  </a:cubicBezTo>
                  <a:cubicBezTo>
                    <a:pt x="268" y="0"/>
                    <a:pt x="274" y="3"/>
                    <a:pt x="276" y="9"/>
                  </a:cubicBezTo>
                  <a:cubicBezTo>
                    <a:pt x="279" y="14"/>
                    <a:pt x="277" y="20"/>
                    <a:pt x="273" y="24"/>
                  </a:cubicBezTo>
                  <a:cubicBezTo>
                    <a:pt x="153" y="115"/>
                    <a:pt x="140" y="214"/>
                    <a:pt x="228" y="375"/>
                  </a:cubicBezTo>
                  <a:cubicBezTo>
                    <a:pt x="264" y="441"/>
                    <a:pt x="270" y="497"/>
                    <a:pt x="246" y="541"/>
                  </a:cubicBezTo>
                  <a:cubicBezTo>
                    <a:pt x="204" y="618"/>
                    <a:pt x="84" y="628"/>
                    <a:pt x="79" y="628"/>
                  </a:cubicBezTo>
                  <a:cubicBezTo>
                    <a:pt x="79" y="628"/>
                    <a:pt x="79" y="628"/>
                    <a:pt x="78" y="628"/>
                  </a:cubicBezTo>
                  <a:close/>
                  <a:moveTo>
                    <a:pt x="208" y="48"/>
                  </a:moveTo>
                  <a:cubicBezTo>
                    <a:pt x="153" y="72"/>
                    <a:pt x="76" y="118"/>
                    <a:pt x="50" y="191"/>
                  </a:cubicBezTo>
                  <a:cubicBezTo>
                    <a:pt x="27" y="257"/>
                    <a:pt x="47" y="333"/>
                    <a:pt x="110" y="419"/>
                  </a:cubicBezTo>
                  <a:cubicBezTo>
                    <a:pt x="111" y="419"/>
                    <a:pt x="111" y="419"/>
                    <a:pt x="111" y="420"/>
                  </a:cubicBezTo>
                  <a:cubicBezTo>
                    <a:pt x="142" y="470"/>
                    <a:pt x="152" y="515"/>
                    <a:pt x="141" y="555"/>
                  </a:cubicBezTo>
                  <a:cubicBezTo>
                    <a:pt x="137" y="572"/>
                    <a:pt x="129" y="585"/>
                    <a:pt x="121" y="596"/>
                  </a:cubicBezTo>
                  <a:cubicBezTo>
                    <a:pt x="156" y="587"/>
                    <a:pt x="203" y="568"/>
                    <a:pt x="224" y="529"/>
                  </a:cubicBezTo>
                  <a:cubicBezTo>
                    <a:pt x="244" y="493"/>
                    <a:pt x="238" y="445"/>
                    <a:pt x="206" y="387"/>
                  </a:cubicBezTo>
                  <a:cubicBezTo>
                    <a:pt x="126" y="239"/>
                    <a:pt x="125" y="137"/>
                    <a:pt x="208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6028968" y="2315744"/>
              <a:ext cx="257175" cy="528638"/>
            </a:xfrm>
            <a:custGeom>
              <a:avLst/>
              <a:gdLst>
                <a:gd name="T0" fmla="*/ 14 w 162"/>
                <a:gd name="T1" fmla="*/ 331 h 331"/>
                <a:gd name="T2" fmla="*/ 3 w 162"/>
                <a:gd name="T3" fmla="*/ 324 h 331"/>
                <a:gd name="T4" fmla="*/ 7 w 162"/>
                <a:gd name="T5" fmla="*/ 308 h 331"/>
                <a:gd name="T6" fmla="*/ 35 w 162"/>
                <a:gd name="T7" fmla="*/ 136 h 331"/>
                <a:gd name="T8" fmla="*/ 30 w 162"/>
                <a:gd name="T9" fmla="*/ 45 h 331"/>
                <a:gd name="T10" fmla="*/ 123 w 162"/>
                <a:gd name="T11" fmla="*/ 1 h 331"/>
                <a:gd name="T12" fmla="*/ 135 w 162"/>
                <a:gd name="T13" fmla="*/ 10 h 331"/>
                <a:gd name="T14" fmla="*/ 128 w 162"/>
                <a:gd name="T15" fmla="*/ 25 h 331"/>
                <a:gd name="T16" fmla="*/ 107 w 162"/>
                <a:gd name="T17" fmla="*/ 49 h 331"/>
                <a:gd name="T18" fmla="*/ 118 w 162"/>
                <a:gd name="T19" fmla="*/ 104 h 331"/>
                <a:gd name="T20" fmla="*/ 146 w 162"/>
                <a:gd name="T21" fmla="*/ 239 h 331"/>
                <a:gd name="T22" fmla="*/ 17 w 162"/>
                <a:gd name="T23" fmla="*/ 331 h 331"/>
                <a:gd name="T24" fmla="*/ 14 w 162"/>
                <a:gd name="T25" fmla="*/ 331 h 331"/>
                <a:gd name="T26" fmla="*/ 87 w 162"/>
                <a:gd name="T27" fmla="*/ 33 h 331"/>
                <a:gd name="T28" fmla="*/ 51 w 162"/>
                <a:gd name="T29" fmla="*/ 58 h 331"/>
                <a:gd name="T30" fmla="*/ 58 w 162"/>
                <a:gd name="T31" fmla="*/ 125 h 331"/>
                <a:gd name="T32" fmla="*/ 66 w 162"/>
                <a:gd name="T33" fmla="*/ 286 h 331"/>
                <a:gd name="T34" fmla="*/ 123 w 162"/>
                <a:gd name="T35" fmla="*/ 230 h 331"/>
                <a:gd name="T36" fmla="*/ 97 w 162"/>
                <a:gd name="T37" fmla="*/ 117 h 331"/>
                <a:gd name="T38" fmla="*/ 97 w 162"/>
                <a:gd name="T39" fmla="*/ 117 h 331"/>
                <a:gd name="T40" fmla="*/ 84 w 162"/>
                <a:gd name="T41" fmla="*/ 41 h 331"/>
                <a:gd name="T42" fmla="*/ 87 w 162"/>
                <a:gd name="T43" fmla="*/ 3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2" h="331">
                  <a:moveTo>
                    <a:pt x="14" y="331"/>
                  </a:moveTo>
                  <a:cubicBezTo>
                    <a:pt x="9" y="331"/>
                    <a:pt x="5" y="328"/>
                    <a:pt x="3" y="324"/>
                  </a:cubicBezTo>
                  <a:cubicBezTo>
                    <a:pt x="0" y="318"/>
                    <a:pt x="2" y="312"/>
                    <a:pt x="7" y="308"/>
                  </a:cubicBezTo>
                  <a:cubicBezTo>
                    <a:pt x="68" y="266"/>
                    <a:pt x="76" y="219"/>
                    <a:pt x="35" y="136"/>
                  </a:cubicBezTo>
                  <a:cubicBezTo>
                    <a:pt x="17" y="100"/>
                    <a:pt x="16" y="69"/>
                    <a:pt x="30" y="45"/>
                  </a:cubicBezTo>
                  <a:cubicBezTo>
                    <a:pt x="55" y="3"/>
                    <a:pt x="120" y="1"/>
                    <a:pt x="123" y="1"/>
                  </a:cubicBezTo>
                  <a:cubicBezTo>
                    <a:pt x="129" y="0"/>
                    <a:pt x="134" y="5"/>
                    <a:pt x="135" y="10"/>
                  </a:cubicBezTo>
                  <a:cubicBezTo>
                    <a:pt x="137" y="16"/>
                    <a:pt x="134" y="22"/>
                    <a:pt x="128" y="25"/>
                  </a:cubicBezTo>
                  <a:cubicBezTo>
                    <a:pt x="128" y="25"/>
                    <a:pt x="113" y="32"/>
                    <a:pt x="107" y="49"/>
                  </a:cubicBezTo>
                  <a:cubicBezTo>
                    <a:pt x="103" y="64"/>
                    <a:pt x="106" y="83"/>
                    <a:pt x="118" y="104"/>
                  </a:cubicBezTo>
                  <a:cubicBezTo>
                    <a:pt x="153" y="154"/>
                    <a:pt x="162" y="200"/>
                    <a:pt x="146" y="239"/>
                  </a:cubicBezTo>
                  <a:cubicBezTo>
                    <a:pt x="118" y="309"/>
                    <a:pt x="21" y="330"/>
                    <a:pt x="17" y="331"/>
                  </a:cubicBezTo>
                  <a:cubicBezTo>
                    <a:pt x="16" y="331"/>
                    <a:pt x="15" y="331"/>
                    <a:pt x="14" y="331"/>
                  </a:cubicBezTo>
                  <a:close/>
                  <a:moveTo>
                    <a:pt x="87" y="33"/>
                  </a:moveTo>
                  <a:cubicBezTo>
                    <a:pt x="73" y="37"/>
                    <a:pt x="59" y="45"/>
                    <a:pt x="51" y="58"/>
                  </a:cubicBezTo>
                  <a:cubicBezTo>
                    <a:pt x="42" y="74"/>
                    <a:pt x="44" y="97"/>
                    <a:pt x="58" y="125"/>
                  </a:cubicBezTo>
                  <a:cubicBezTo>
                    <a:pt x="91" y="193"/>
                    <a:pt x="94" y="244"/>
                    <a:pt x="66" y="286"/>
                  </a:cubicBezTo>
                  <a:cubicBezTo>
                    <a:pt x="89" y="274"/>
                    <a:pt x="112" y="256"/>
                    <a:pt x="123" y="230"/>
                  </a:cubicBezTo>
                  <a:cubicBezTo>
                    <a:pt x="135" y="199"/>
                    <a:pt x="127" y="161"/>
                    <a:pt x="97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81" y="89"/>
                    <a:pt x="77" y="63"/>
                    <a:pt x="84" y="41"/>
                  </a:cubicBezTo>
                  <a:cubicBezTo>
                    <a:pt x="85" y="38"/>
                    <a:pt x="86" y="35"/>
                    <a:pt x="87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395306" y="2904707"/>
              <a:ext cx="5187950" cy="1196975"/>
            </a:xfrm>
            <a:custGeom>
              <a:avLst/>
              <a:gdLst>
                <a:gd name="T0" fmla="*/ 3235 w 3257"/>
                <a:gd name="T1" fmla="*/ 711 h 751"/>
                <a:gd name="T2" fmla="*/ 2020 w 3257"/>
                <a:gd name="T3" fmla="*/ 711 h 751"/>
                <a:gd name="T4" fmla="*/ 2188 w 3257"/>
                <a:gd name="T5" fmla="*/ 570 h 751"/>
                <a:gd name="T6" fmla="*/ 2410 w 3257"/>
                <a:gd name="T7" fmla="*/ 517 h 751"/>
                <a:gd name="T8" fmla="*/ 2550 w 3257"/>
                <a:gd name="T9" fmla="*/ 316 h 751"/>
                <a:gd name="T10" fmla="*/ 2485 w 3257"/>
                <a:gd name="T11" fmla="*/ 154 h 751"/>
                <a:gd name="T12" fmla="*/ 2333 w 3257"/>
                <a:gd name="T13" fmla="*/ 107 h 751"/>
                <a:gd name="T14" fmla="*/ 2308 w 3257"/>
                <a:gd name="T15" fmla="*/ 108 h 751"/>
                <a:gd name="T16" fmla="*/ 2310 w 3257"/>
                <a:gd name="T17" fmla="*/ 18 h 751"/>
                <a:gd name="T18" fmla="*/ 2292 w 3257"/>
                <a:gd name="T19" fmla="*/ 0 h 751"/>
                <a:gd name="T20" fmla="*/ 946 w 3257"/>
                <a:gd name="T21" fmla="*/ 0 h 751"/>
                <a:gd name="T22" fmla="*/ 928 w 3257"/>
                <a:gd name="T23" fmla="*/ 18 h 751"/>
                <a:gd name="T24" fmla="*/ 1000 w 3257"/>
                <a:gd name="T25" fmla="*/ 485 h 751"/>
                <a:gd name="T26" fmla="*/ 1218 w 3257"/>
                <a:gd name="T27" fmla="*/ 711 h 751"/>
                <a:gd name="T28" fmla="*/ 22 w 3257"/>
                <a:gd name="T29" fmla="*/ 711 h 751"/>
                <a:gd name="T30" fmla="*/ 0 w 3257"/>
                <a:gd name="T31" fmla="*/ 731 h 751"/>
                <a:gd name="T32" fmla="*/ 22 w 3257"/>
                <a:gd name="T33" fmla="*/ 751 h 751"/>
                <a:gd name="T34" fmla="*/ 1306 w 3257"/>
                <a:gd name="T35" fmla="*/ 751 h 751"/>
                <a:gd name="T36" fmla="*/ 1328 w 3257"/>
                <a:gd name="T37" fmla="*/ 731 h 751"/>
                <a:gd name="T38" fmla="*/ 1310 w 3257"/>
                <a:gd name="T39" fmla="*/ 711 h 751"/>
                <a:gd name="T40" fmla="*/ 1310 w 3257"/>
                <a:gd name="T41" fmla="*/ 711 h 751"/>
                <a:gd name="T42" fmla="*/ 964 w 3257"/>
                <a:gd name="T43" fmla="*/ 36 h 751"/>
                <a:gd name="T44" fmla="*/ 2274 w 3257"/>
                <a:gd name="T45" fmla="*/ 36 h 751"/>
                <a:gd name="T46" fmla="*/ 2272 w 3257"/>
                <a:gd name="T47" fmla="*/ 127 h 751"/>
                <a:gd name="T48" fmla="*/ 2278 w 3257"/>
                <a:gd name="T49" fmla="*/ 141 h 751"/>
                <a:gd name="T50" fmla="*/ 2292 w 3257"/>
                <a:gd name="T51" fmla="*/ 146 h 751"/>
                <a:gd name="T52" fmla="*/ 2333 w 3257"/>
                <a:gd name="T53" fmla="*/ 143 h 751"/>
                <a:gd name="T54" fmla="*/ 2462 w 3257"/>
                <a:gd name="T55" fmla="*/ 181 h 751"/>
                <a:gd name="T56" fmla="*/ 2514 w 3257"/>
                <a:gd name="T57" fmla="*/ 314 h 751"/>
                <a:gd name="T58" fmla="*/ 2179 w 3257"/>
                <a:gd name="T59" fmla="*/ 534 h 751"/>
                <a:gd name="T60" fmla="*/ 2164 w 3257"/>
                <a:gd name="T61" fmla="*/ 542 h 751"/>
                <a:gd name="T62" fmla="*/ 1925 w 3257"/>
                <a:gd name="T63" fmla="*/ 712 h 751"/>
                <a:gd name="T64" fmla="*/ 1923 w 3257"/>
                <a:gd name="T65" fmla="*/ 713 h 751"/>
                <a:gd name="T66" fmla="*/ 1922 w 3257"/>
                <a:gd name="T67" fmla="*/ 713 h 751"/>
                <a:gd name="T68" fmla="*/ 1922 w 3257"/>
                <a:gd name="T69" fmla="*/ 713 h 751"/>
                <a:gd name="T70" fmla="*/ 1910 w 3257"/>
                <a:gd name="T71" fmla="*/ 731 h 751"/>
                <a:gd name="T72" fmla="*/ 1922 w 3257"/>
                <a:gd name="T73" fmla="*/ 748 h 751"/>
                <a:gd name="T74" fmla="*/ 1922 w 3257"/>
                <a:gd name="T75" fmla="*/ 751 h 751"/>
                <a:gd name="T76" fmla="*/ 1925 w 3257"/>
                <a:gd name="T77" fmla="*/ 750 h 751"/>
                <a:gd name="T78" fmla="*/ 1933 w 3257"/>
                <a:gd name="T79" fmla="*/ 751 h 751"/>
                <a:gd name="T80" fmla="*/ 3235 w 3257"/>
                <a:gd name="T81" fmla="*/ 751 h 751"/>
                <a:gd name="T82" fmla="*/ 3257 w 3257"/>
                <a:gd name="T83" fmla="*/ 731 h 751"/>
                <a:gd name="T84" fmla="*/ 3235 w 3257"/>
                <a:gd name="T85" fmla="*/ 711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57" h="751">
                  <a:moveTo>
                    <a:pt x="3235" y="711"/>
                  </a:moveTo>
                  <a:cubicBezTo>
                    <a:pt x="2020" y="711"/>
                    <a:pt x="2020" y="711"/>
                    <a:pt x="2020" y="711"/>
                  </a:cubicBezTo>
                  <a:cubicBezTo>
                    <a:pt x="2089" y="675"/>
                    <a:pt x="2145" y="628"/>
                    <a:pt x="2188" y="570"/>
                  </a:cubicBezTo>
                  <a:cubicBezTo>
                    <a:pt x="2233" y="568"/>
                    <a:pt x="2327" y="559"/>
                    <a:pt x="2410" y="517"/>
                  </a:cubicBezTo>
                  <a:cubicBezTo>
                    <a:pt x="2498" y="472"/>
                    <a:pt x="2546" y="402"/>
                    <a:pt x="2550" y="316"/>
                  </a:cubicBezTo>
                  <a:cubicBezTo>
                    <a:pt x="2553" y="228"/>
                    <a:pt x="2516" y="179"/>
                    <a:pt x="2485" y="154"/>
                  </a:cubicBezTo>
                  <a:cubicBezTo>
                    <a:pt x="2447" y="123"/>
                    <a:pt x="2396" y="107"/>
                    <a:pt x="2333" y="107"/>
                  </a:cubicBezTo>
                  <a:cubicBezTo>
                    <a:pt x="2325" y="107"/>
                    <a:pt x="2317" y="108"/>
                    <a:pt x="2308" y="108"/>
                  </a:cubicBezTo>
                  <a:cubicBezTo>
                    <a:pt x="2310" y="77"/>
                    <a:pt x="2310" y="47"/>
                    <a:pt x="2310" y="18"/>
                  </a:cubicBezTo>
                  <a:cubicBezTo>
                    <a:pt x="2310" y="8"/>
                    <a:pt x="2302" y="0"/>
                    <a:pt x="2292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936" y="0"/>
                    <a:pt x="928" y="8"/>
                    <a:pt x="928" y="18"/>
                  </a:cubicBezTo>
                  <a:cubicBezTo>
                    <a:pt x="928" y="172"/>
                    <a:pt x="937" y="347"/>
                    <a:pt x="1000" y="485"/>
                  </a:cubicBezTo>
                  <a:cubicBezTo>
                    <a:pt x="1045" y="585"/>
                    <a:pt x="1117" y="659"/>
                    <a:pt x="1218" y="711"/>
                  </a:cubicBezTo>
                  <a:cubicBezTo>
                    <a:pt x="22" y="711"/>
                    <a:pt x="22" y="711"/>
                    <a:pt x="22" y="711"/>
                  </a:cubicBezTo>
                  <a:cubicBezTo>
                    <a:pt x="10" y="711"/>
                    <a:pt x="0" y="720"/>
                    <a:pt x="0" y="731"/>
                  </a:cubicBezTo>
                  <a:cubicBezTo>
                    <a:pt x="0" y="742"/>
                    <a:pt x="10" y="751"/>
                    <a:pt x="22" y="751"/>
                  </a:cubicBezTo>
                  <a:cubicBezTo>
                    <a:pt x="1306" y="751"/>
                    <a:pt x="1306" y="751"/>
                    <a:pt x="1306" y="751"/>
                  </a:cubicBezTo>
                  <a:cubicBezTo>
                    <a:pt x="1318" y="751"/>
                    <a:pt x="1328" y="742"/>
                    <a:pt x="1328" y="731"/>
                  </a:cubicBezTo>
                  <a:cubicBezTo>
                    <a:pt x="1328" y="721"/>
                    <a:pt x="1320" y="713"/>
                    <a:pt x="1310" y="711"/>
                  </a:cubicBezTo>
                  <a:cubicBezTo>
                    <a:pt x="1310" y="711"/>
                    <a:pt x="1310" y="711"/>
                    <a:pt x="1310" y="711"/>
                  </a:cubicBezTo>
                  <a:cubicBezTo>
                    <a:pt x="1027" y="612"/>
                    <a:pt x="966" y="386"/>
                    <a:pt x="964" y="36"/>
                  </a:cubicBezTo>
                  <a:cubicBezTo>
                    <a:pt x="2274" y="36"/>
                    <a:pt x="2274" y="36"/>
                    <a:pt x="2274" y="36"/>
                  </a:cubicBezTo>
                  <a:cubicBezTo>
                    <a:pt x="2274" y="65"/>
                    <a:pt x="2273" y="95"/>
                    <a:pt x="2272" y="127"/>
                  </a:cubicBezTo>
                  <a:cubicBezTo>
                    <a:pt x="2272" y="132"/>
                    <a:pt x="2274" y="137"/>
                    <a:pt x="2278" y="141"/>
                  </a:cubicBezTo>
                  <a:cubicBezTo>
                    <a:pt x="2281" y="144"/>
                    <a:pt x="2287" y="146"/>
                    <a:pt x="2292" y="146"/>
                  </a:cubicBezTo>
                  <a:cubicBezTo>
                    <a:pt x="2306" y="144"/>
                    <a:pt x="2320" y="143"/>
                    <a:pt x="2333" y="143"/>
                  </a:cubicBezTo>
                  <a:cubicBezTo>
                    <a:pt x="2387" y="143"/>
                    <a:pt x="2431" y="156"/>
                    <a:pt x="2462" y="181"/>
                  </a:cubicBezTo>
                  <a:cubicBezTo>
                    <a:pt x="2487" y="202"/>
                    <a:pt x="2517" y="242"/>
                    <a:pt x="2514" y="314"/>
                  </a:cubicBezTo>
                  <a:cubicBezTo>
                    <a:pt x="2505" y="522"/>
                    <a:pt x="2212" y="533"/>
                    <a:pt x="2179" y="534"/>
                  </a:cubicBezTo>
                  <a:cubicBezTo>
                    <a:pt x="2173" y="534"/>
                    <a:pt x="2167" y="537"/>
                    <a:pt x="2164" y="542"/>
                  </a:cubicBezTo>
                  <a:cubicBezTo>
                    <a:pt x="2110" y="619"/>
                    <a:pt x="2031" y="675"/>
                    <a:pt x="1925" y="712"/>
                  </a:cubicBezTo>
                  <a:cubicBezTo>
                    <a:pt x="1925" y="712"/>
                    <a:pt x="1924" y="712"/>
                    <a:pt x="1923" y="713"/>
                  </a:cubicBezTo>
                  <a:cubicBezTo>
                    <a:pt x="1923" y="713"/>
                    <a:pt x="1922" y="713"/>
                    <a:pt x="1922" y="713"/>
                  </a:cubicBezTo>
                  <a:cubicBezTo>
                    <a:pt x="1922" y="713"/>
                    <a:pt x="1922" y="713"/>
                    <a:pt x="1922" y="713"/>
                  </a:cubicBezTo>
                  <a:cubicBezTo>
                    <a:pt x="1915" y="717"/>
                    <a:pt x="1910" y="723"/>
                    <a:pt x="1910" y="731"/>
                  </a:cubicBezTo>
                  <a:cubicBezTo>
                    <a:pt x="1910" y="738"/>
                    <a:pt x="1915" y="745"/>
                    <a:pt x="1922" y="748"/>
                  </a:cubicBezTo>
                  <a:cubicBezTo>
                    <a:pt x="1922" y="751"/>
                    <a:pt x="1922" y="751"/>
                    <a:pt x="1922" y="751"/>
                  </a:cubicBezTo>
                  <a:cubicBezTo>
                    <a:pt x="1923" y="750"/>
                    <a:pt x="1924" y="750"/>
                    <a:pt x="1925" y="750"/>
                  </a:cubicBezTo>
                  <a:cubicBezTo>
                    <a:pt x="1928" y="750"/>
                    <a:pt x="1930" y="751"/>
                    <a:pt x="1933" y="751"/>
                  </a:cubicBezTo>
                  <a:cubicBezTo>
                    <a:pt x="3235" y="751"/>
                    <a:pt x="3235" y="751"/>
                    <a:pt x="3235" y="751"/>
                  </a:cubicBezTo>
                  <a:cubicBezTo>
                    <a:pt x="3247" y="751"/>
                    <a:pt x="3257" y="742"/>
                    <a:pt x="3257" y="731"/>
                  </a:cubicBezTo>
                  <a:cubicBezTo>
                    <a:pt x="3257" y="720"/>
                    <a:pt x="3247" y="711"/>
                    <a:pt x="3235" y="7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91460" y="514349"/>
            <a:ext cx="11557640" cy="5937135"/>
          </a:xfrm>
          <a:prstGeom prst="roundRect">
            <a:avLst>
              <a:gd name="adj" fmla="val 6079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Group 123"/>
          <p:cNvGrpSpPr/>
          <p:nvPr/>
        </p:nvGrpSpPr>
        <p:grpSpPr>
          <a:xfrm>
            <a:off x="1795889" y="4322050"/>
            <a:ext cx="3473610" cy="1620167"/>
            <a:chOff x="13102660" y="7741953"/>
            <a:chExt cx="6947220" cy="3240333"/>
          </a:xfrm>
        </p:grpSpPr>
        <p:sp>
          <p:nvSpPr>
            <p:cNvPr id="18" name="Freeform 1"/>
            <p:cNvSpPr>
              <a:spLocks noChangeArrowheads="1"/>
            </p:cNvSpPr>
            <p:nvPr/>
          </p:nvSpPr>
          <p:spPr bwMode="auto">
            <a:xfrm rot="21133775">
              <a:off x="13102660" y="7748014"/>
              <a:ext cx="6866520" cy="3212492"/>
            </a:xfrm>
            <a:custGeom>
              <a:avLst/>
              <a:gdLst>
                <a:gd name="T0" fmla="*/ 610 w 14140"/>
                <a:gd name="T1" fmla="*/ 4685 h 6615"/>
                <a:gd name="T2" fmla="*/ 610 w 14140"/>
                <a:gd name="T3" fmla="*/ 4685 h 6615"/>
                <a:gd name="T4" fmla="*/ 505 w 14140"/>
                <a:gd name="T5" fmla="*/ 5029 h 6615"/>
                <a:gd name="T6" fmla="*/ 1120 w 14140"/>
                <a:gd name="T7" fmla="*/ 5639 h 6615"/>
                <a:gd name="T8" fmla="*/ 1714 w 14140"/>
                <a:gd name="T9" fmla="*/ 5184 h 6615"/>
                <a:gd name="T10" fmla="*/ 2335 w 14140"/>
                <a:gd name="T11" fmla="*/ 4507 h 6615"/>
                <a:gd name="T12" fmla="*/ 2335 w 14140"/>
                <a:gd name="T13" fmla="*/ 4485 h 6615"/>
                <a:gd name="T14" fmla="*/ 3050 w 14140"/>
                <a:gd name="T15" fmla="*/ 3753 h 6615"/>
                <a:gd name="T16" fmla="*/ 4608 w 14140"/>
                <a:gd name="T17" fmla="*/ 3903 h 6615"/>
                <a:gd name="T18" fmla="*/ 6821 w 14140"/>
                <a:gd name="T19" fmla="*/ 3554 h 6615"/>
                <a:gd name="T20" fmla="*/ 7673 w 14140"/>
                <a:gd name="T21" fmla="*/ 3903 h 6615"/>
                <a:gd name="T22" fmla="*/ 8394 w 14140"/>
                <a:gd name="T23" fmla="*/ 3665 h 6615"/>
                <a:gd name="T24" fmla="*/ 9409 w 14140"/>
                <a:gd name="T25" fmla="*/ 3936 h 6615"/>
                <a:gd name="T26" fmla="*/ 10296 w 14140"/>
                <a:gd name="T27" fmla="*/ 3731 h 6615"/>
                <a:gd name="T28" fmla="*/ 11333 w 14140"/>
                <a:gd name="T29" fmla="*/ 4252 h 6615"/>
                <a:gd name="T30" fmla="*/ 11533 w 14140"/>
                <a:gd name="T31" fmla="*/ 4768 h 6615"/>
                <a:gd name="T32" fmla="*/ 11056 w 14140"/>
                <a:gd name="T33" fmla="*/ 5616 h 6615"/>
                <a:gd name="T34" fmla="*/ 12065 w 14140"/>
                <a:gd name="T35" fmla="*/ 6614 h 6615"/>
                <a:gd name="T36" fmla="*/ 13041 w 14140"/>
                <a:gd name="T37" fmla="*/ 5877 h 6615"/>
                <a:gd name="T38" fmla="*/ 13335 w 14140"/>
                <a:gd name="T39" fmla="*/ 5932 h 6615"/>
                <a:gd name="T40" fmla="*/ 14139 w 14140"/>
                <a:gd name="T41" fmla="*/ 5139 h 6615"/>
                <a:gd name="T42" fmla="*/ 13734 w 14140"/>
                <a:gd name="T43" fmla="*/ 4457 h 6615"/>
                <a:gd name="T44" fmla="*/ 13795 w 14140"/>
                <a:gd name="T45" fmla="*/ 4086 h 6615"/>
                <a:gd name="T46" fmla="*/ 13091 w 14140"/>
                <a:gd name="T47" fmla="*/ 2977 h 6615"/>
                <a:gd name="T48" fmla="*/ 13124 w 14140"/>
                <a:gd name="T49" fmla="*/ 2655 h 6615"/>
                <a:gd name="T50" fmla="*/ 11499 w 14140"/>
                <a:gd name="T51" fmla="*/ 1047 h 6615"/>
                <a:gd name="T52" fmla="*/ 11183 w 14140"/>
                <a:gd name="T53" fmla="*/ 1081 h 6615"/>
                <a:gd name="T54" fmla="*/ 9409 w 14140"/>
                <a:gd name="T55" fmla="*/ 0 h 6615"/>
                <a:gd name="T56" fmla="*/ 7475 w 14140"/>
                <a:gd name="T57" fmla="*/ 1513 h 6615"/>
                <a:gd name="T58" fmla="*/ 6471 w 14140"/>
                <a:gd name="T59" fmla="*/ 2539 h 6615"/>
                <a:gd name="T60" fmla="*/ 4608 w 14140"/>
                <a:gd name="T61" fmla="*/ 2317 h 6615"/>
                <a:gd name="T62" fmla="*/ 4536 w 14140"/>
                <a:gd name="T63" fmla="*/ 2317 h 6615"/>
                <a:gd name="T64" fmla="*/ 4192 w 14140"/>
                <a:gd name="T65" fmla="*/ 1996 h 6615"/>
                <a:gd name="T66" fmla="*/ 3543 w 14140"/>
                <a:gd name="T67" fmla="*/ 1369 h 6615"/>
                <a:gd name="T68" fmla="*/ 3399 w 14140"/>
                <a:gd name="T69" fmla="*/ 1386 h 6615"/>
                <a:gd name="T70" fmla="*/ 3089 w 14140"/>
                <a:gd name="T71" fmla="*/ 1314 h 6615"/>
                <a:gd name="T72" fmla="*/ 2806 w 14140"/>
                <a:gd name="T73" fmla="*/ 1375 h 6615"/>
                <a:gd name="T74" fmla="*/ 2806 w 14140"/>
                <a:gd name="T75" fmla="*/ 1369 h 6615"/>
                <a:gd name="T76" fmla="*/ 2279 w 14140"/>
                <a:gd name="T77" fmla="*/ 848 h 6615"/>
                <a:gd name="T78" fmla="*/ 1780 w 14140"/>
                <a:gd name="T79" fmla="*/ 1203 h 6615"/>
                <a:gd name="T80" fmla="*/ 1719 w 14140"/>
                <a:gd name="T81" fmla="*/ 1203 h 6615"/>
                <a:gd name="T82" fmla="*/ 1154 w 14140"/>
                <a:gd name="T83" fmla="*/ 1757 h 6615"/>
                <a:gd name="T84" fmla="*/ 1597 w 14140"/>
                <a:gd name="T85" fmla="*/ 2301 h 6615"/>
                <a:gd name="T86" fmla="*/ 1736 w 14140"/>
                <a:gd name="T87" fmla="*/ 2556 h 6615"/>
                <a:gd name="T88" fmla="*/ 1037 w 14140"/>
                <a:gd name="T89" fmla="*/ 3515 h 6615"/>
                <a:gd name="T90" fmla="*/ 1037 w 14140"/>
                <a:gd name="T91" fmla="*/ 3520 h 6615"/>
                <a:gd name="T92" fmla="*/ 655 w 14140"/>
                <a:gd name="T93" fmla="*/ 3393 h 6615"/>
                <a:gd name="T94" fmla="*/ 0 w 14140"/>
                <a:gd name="T95" fmla="*/ 4042 h 6615"/>
                <a:gd name="T96" fmla="*/ 610 w 14140"/>
                <a:gd name="T97" fmla="*/ 4685 h 6615"/>
                <a:gd name="T98" fmla="*/ 2723 w 14140"/>
                <a:gd name="T99" fmla="*/ 2545 h 6615"/>
                <a:gd name="T100" fmla="*/ 2723 w 14140"/>
                <a:gd name="T101" fmla="*/ 2545 h 6615"/>
                <a:gd name="T102" fmla="*/ 2573 w 14140"/>
                <a:gd name="T103" fmla="*/ 2594 h 6615"/>
                <a:gd name="T104" fmla="*/ 2656 w 14140"/>
                <a:gd name="T105" fmla="*/ 2500 h 6615"/>
                <a:gd name="T106" fmla="*/ 2723 w 14140"/>
                <a:gd name="T107" fmla="*/ 2545 h 6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140" h="6615">
                  <a:moveTo>
                    <a:pt x="610" y="4685"/>
                  </a:moveTo>
                  <a:lnTo>
                    <a:pt x="610" y="4685"/>
                  </a:lnTo>
                  <a:cubicBezTo>
                    <a:pt x="544" y="4785"/>
                    <a:pt x="505" y="4901"/>
                    <a:pt x="505" y="5029"/>
                  </a:cubicBezTo>
                  <a:cubicBezTo>
                    <a:pt x="505" y="5367"/>
                    <a:pt x="777" y="5639"/>
                    <a:pt x="1120" y="5639"/>
                  </a:cubicBezTo>
                  <a:cubicBezTo>
                    <a:pt x="1409" y="5639"/>
                    <a:pt x="1647" y="5444"/>
                    <a:pt x="1714" y="5184"/>
                  </a:cubicBezTo>
                  <a:cubicBezTo>
                    <a:pt x="2063" y="5145"/>
                    <a:pt x="2335" y="4857"/>
                    <a:pt x="2335" y="4507"/>
                  </a:cubicBezTo>
                  <a:cubicBezTo>
                    <a:pt x="2335" y="4496"/>
                    <a:pt x="2335" y="4491"/>
                    <a:pt x="2335" y="4485"/>
                  </a:cubicBezTo>
                  <a:cubicBezTo>
                    <a:pt x="2684" y="4391"/>
                    <a:pt x="2961" y="4108"/>
                    <a:pt x="3050" y="3753"/>
                  </a:cubicBezTo>
                  <a:cubicBezTo>
                    <a:pt x="3488" y="3848"/>
                    <a:pt x="4026" y="3903"/>
                    <a:pt x="4608" y="3903"/>
                  </a:cubicBezTo>
                  <a:cubicBezTo>
                    <a:pt x="5529" y="3903"/>
                    <a:pt x="6338" y="3764"/>
                    <a:pt x="6821" y="3554"/>
                  </a:cubicBezTo>
                  <a:cubicBezTo>
                    <a:pt x="7042" y="3770"/>
                    <a:pt x="7342" y="3903"/>
                    <a:pt x="7673" y="3903"/>
                  </a:cubicBezTo>
                  <a:cubicBezTo>
                    <a:pt x="7945" y="3903"/>
                    <a:pt x="8195" y="3814"/>
                    <a:pt x="8394" y="3665"/>
                  </a:cubicBezTo>
                  <a:cubicBezTo>
                    <a:pt x="8694" y="3836"/>
                    <a:pt x="9037" y="3936"/>
                    <a:pt x="9409" y="3936"/>
                  </a:cubicBezTo>
                  <a:cubicBezTo>
                    <a:pt x="9731" y="3936"/>
                    <a:pt x="10030" y="3864"/>
                    <a:pt x="10296" y="3731"/>
                  </a:cubicBezTo>
                  <a:cubicBezTo>
                    <a:pt x="10562" y="4014"/>
                    <a:pt x="10923" y="4208"/>
                    <a:pt x="11333" y="4252"/>
                  </a:cubicBezTo>
                  <a:cubicBezTo>
                    <a:pt x="11355" y="4441"/>
                    <a:pt x="11427" y="4618"/>
                    <a:pt x="11533" y="4768"/>
                  </a:cubicBezTo>
                  <a:cubicBezTo>
                    <a:pt x="11244" y="4945"/>
                    <a:pt x="11056" y="5262"/>
                    <a:pt x="11056" y="5616"/>
                  </a:cubicBezTo>
                  <a:cubicBezTo>
                    <a:pt x="11056" y="6171"/>
                    <a:pt x="11510" y="6614"/>
                    <a:pt x="12065" y="6614"/>
                  </a:cubicBezTo>
                  <a:cubicBezTo>
                    <a:pt x="12536" y="6614"/>
                    <a:pt x="12924" y="6304"/>
                    <a:pt x="13041" y="5877"/>
                  </a:cubicBezTo>
                  <a:cubicBezTo>
                    <a:pt x="13135" y="5910"/>
                    <a:pt x="13235" y="5932"/>
                    <a:pt x="13335" y="5932"/>
                  </a:cubicBezTo>
                  <a:cubicBezTo>
                    <a:pt x="13778" y="5932"/>
                    <a:pt x="14139" y="5578"/>
                    <a:pt x="14139" y="5139"/>
                  </a:cubicBezTo>
                  <a:cubicBezTo>
                    <a:pt x="14139" y="4851"/>
                    <a:pt x="13978" y="4596"/>
                    <a:pt x="13734" y="4457"/>
                  </a:cubicBezTo>
                  <a:cubicBezTo>
                    <a:pt x="13773" y="4341"/>
                    <a:pt x="13795" y="4213"/>
                    <a:pt x="13795" y="4086"/>
                  </a:cubicBezTo>
                  <a:cubicBezTo>
                    <a:pt x="13795" y="3598"/>
                    <a:pt x="13506" y="3177"/>
                    <a:pt x="13091" y="2977"/>
                  </a:cubicBezTo>
                  <a:cubicBezTo>
                    <a:pt x="13113" y="2872"/>
                    <a:pt x="13124" y="2766"/>
                    <a:pt x="13124" y="2655"/>
                  </a:cubicBezTo>
                  <a:cubicBezTo>
                    <a:pt x="13124" y="1768"/>
                    <a:pt x="12398" y="1047"/>
                    <a:pt x="11499" y="1047"/>
                  </a:cubicBezTo>
                  <a:cubicBezTo>
                    <a:pt x="11394" y="1047"/>
                    <a:pt x="11283" y="1059"/>
                    <a:pt x="11183" y="1081"/>
                  </a:cubicBezTo>
                  <a:cubicBezTo>
                    <a:pt x="10856" y="439"/>
                    <a:pt x="10185" y="0"/>
                    <a:pt x="9409" y="0"/>
                  </a:cubicBezTo>
                  <a:cubicBezTo>
                    <a:pt x="8466" y="0"/>
                    <a:pt x="7679" y="648"/>
                    <a:pt x="7475" y="1513"/>
                  </a:cubicBezTo>
                  <a:cubicBezTo>
                    <a:pt x="6954" y="1602"/>
                    <a:pt x="6543" y="2018"/>
                    <a:pt x="6471" y="2539"/>
                  </a:cubicBezTo>
                  <a:cubicBezTo>
                    <a:pt x="5989" y="2400"/>
                    <a:pt x="5334" y="2317"/>
                    <a:pt x="4608" y="2317"/>
                  </a:cubicBezTo>
                  <a:cubicBezTo>
                    <a:pt x="4586" y="2317"/>
                    <a:pt x="4564" y="2317"/>
                    <a:pt x="4536" y="2317"/>
                  </a:cubicBezTo>
                  <a:cubicBezTo>
                    <a:pt x="4486" y="2162"/>
                    <a:pt x="4353" y="2040"/>
                    <a:pt x="4192" y="1996"/>
                  </a:cubicBezTo>
                  <a:cubicBezTo>
                    <a:pt x="4181" y="1652"/>
                    <a:pt x="3898" y="1369"/>
                    <a:pt x="3543" y="1369"/>
                  </a:cubicBezTo>
                  <a:cubicBezTo>
                    <a:pt x="3494" y="1369"/>
                    <a:pt x="3444" y="1375"/>
                    <a:pt x="3399" y="1386"/>
                  </a:cubicBezTo>
                  <a:cubicBezTo>
                    <a:pt x="3305" y="1341"/>
                    <a:pt x="3200" y="1314"/>
                    <a:pt x="3089" y="1314"/>
                  </a:cubicBezTo>
                  <a:cubicBezTo>
                    <a:pt x="2989" y="1314"/>
                    <a:pt x="2895" y="1336"/>
                    <a:pt x="2806" y="1375"/>
                  </a:cubicBezTo>
                  <a:lnTo>
                    <a:pt x="2806" y="1369"/>
                  </a:lnTo>
                  <a:cubicBezTo>
                    <a:pt x="2806" y="1081"/>
                    <a:pt x="2573" y="848"/>
                    <a:pt x="2279" y="848"/>
                  </a:cubicBezTo>
                  <a:cubicBezTo>
                    <a:pt x="2046" y="848"/>
                    <a:pt x="1852" y="998"/>
                    <a:pt x="1780" y="1203"/>
                  </a:cubicBezTo>
                  <a:cubicBezTo>
                    <a:pt x="1758" y="1203"/>
                    <a:pt x="1741" y="1203"/>
                    <a:pt x="1719" y="1203"/>
                  </a:cubicBezTo>
                  <a:cubicBezTo>
                    <a:pt x="1409" y="1203"/>
                    <a:pt x="1154" y="1452"/>
                    <a:pt x="1154" y="1757"/>
                  </a:cubicBezTo>
                  <a:cubicBezTo>
                    <a:pt x="1154" y="2023"/>
                    <a:pt x="1348" y="2251"/>
                    <a:pt x="1597" y="2301"/>
                  </a:cubicBezTo>
                  <a:cubicBezTo>
                    <a:pt x="1625" y="2400"/>
                    <a:pt x="1669" y="2484"/>
                    <a:pt x="1736" y="2556"/>
                  </a:cubicBezTo>
                  <a:cubicBezTo>
                    <a:pt x="1331" y="2689"/>
                    <a:pt x="1037" y="3066"/>
                    <a:pt x="1037" y="3515"/>
                  </a:cubicBezTo>
                  <a:cubicBezTo>
                    <a:pt x="1037" y="3515"/>
                    <a:pt x="1037" y="3515"/>
                    <a:pt x="1037" y="3520"/>
                  </a:cubicBezTo>
                  <a:cubicBezTo>
                    <a:pt x="932" y="3443"/>
                    <a:pt x="799" y="3393"/>
                    <a:pt x="655" y="3393"/>
                  </a:cubicBezTo>
                  <a:cubicBezTo>
                    <a:pt x="294" y="3393"/>
                    <a:pt x="0" y="3681"/>
                    <a:pt x="0" y="4042"/>
                  </a:cubicBezTo>
                  <a:cubicBezTo>
                    <a:pt x="0" y="4385"/>
                    <a:pt x="266" y="4663"/>
                    <a:pt x="610" y="4685"/>
                  </a:cubicBezTo>
                  <a:close/>
                  <a:moveTo>
                    <a:pt x="2723" y="2545"/>
                  </a:moveTo>
                  <a:lnTo>
                    <a:pt x="2723" y="2545"/>
                  </a:lnTo>
                  <a:cubicBezTo>
                    <a:pt x="2667" y="2561"/>
                    <a:pt x="2623" y="2578"/>
                    <a:pt x="2573" y="2594"/>
                  </a:cubicBezTo>
                  <a:cubicBezTo>
                    <a:pt x="2606" y="2567"/>
                    <a:pt x="2634" y="2534"/>
                    <a:pt x="2656" y="2500"/>
                  </a:cubicBezTo>
                  <a:cubicBezTo>
                    <a:pt x="2678" y="2517"/>
                    <a:pt x="2701" y="2534"/>
                    <a:pt x="2723" y="254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19" name="Freeform 2"/>
            <p:cNvSpPr>
              <a:spLocks noChangeArrowheads="1"/>
            </p:cNvSpPr>
            <p:nvPr/>
          </p:nvSpPr>
          <p:spPr bwMode="auto">
            <a:xfrm rot="21133775">
              <a:off x="13112704" y="7741953"/>
              <a:ext cx="6937176" cy="3240333"/>
            </a:xfrm>
            <a:custGeom>
              <a:avLst/>
              <a:gdLst>
                <a:gd name="T0" fmla="*/ 14288 w 14289"/>
                <a:gd name="T1" fmla="*/ 4069 h 6671"/>
                <a:gd name="T2" fmla="*/ 14288 w 14289"/>
                <a:gd name="T3" fmla="*/ 4069 h 6671"/>
                <a:gd name="T4" fmla="*/ 13628 w 14289"/>
                <a:gd name="T5" fmla="*/ 3421 h 6671"/>
                <a:gd name="T6" fmla="*/ 13240 w 14289"/>
                <a:gd name="T7" fmla="*/ 3548 h 6671"/>
                <a:gd name="T8" fmla="*/ 13240 w 14289"/>
                <a:gd name="T9" fmla="*/ 3537 h 6671"/>
                <a:gd name="T10" fmla="*/ 12536 w 14289"/>
                <a:gd name="T11" fmla="*/ 2572 h 6671"/>
                <a:gd name="T12" fmla="*/ 12675 w 14289"/>
                <a:gd name="T13" fmla="*/ 2323 h 6671"/>
                <a:gd name="T14" fmla="*/ 13124 w 14289"/>
                <a:gd name="T15" fmla="*/ 1774 h 6671"/>
                <a:gd name="T16" fmla="*/ 12552 w 14289"/>
                <a:gd name="T17" fmla="*/ 1208 h 6671"/>
                <a:gd name="T18" fmla="*/ 12491 w 14289"/>
                <a:gd name="T19" fmla="*/ 1214 h 6671"/>
                <a:gd name="T20" fmla="*/ 11987 w 14289"/>
                <a:gd name="T21" fmla="*/ 853 h 6671"/>
                <a:gd name="T22" fmla="*/ 11449 w 14289"/>
                <a:gd name="T23" fmla="*/ 1380 h 6671"/>
                <a:gd name="T24" fmla="*/ 11449 w 14289"/>
                <a:gd name="T25" fmla="*/ 1386 h 6671"/>
                <a:gd name="T26" fmla="*/ 11166 w 14289"/>
                <a:gd name="T27" fmla="*/ 1325 h 6671"/>
                <a:gd name="T28" fmla="*/ 10856 w 14289"/>
                <a:gd name="T29" fmla="*/ 1397 h 6671"/>
                <a:gd name="T30" fmla="*/ 10706 w 14289"/>
                <a:gd name="T31" fmla="*/ 1380 h 6671"/>
                <a:gd name="T32" fmla="*/ 10052 w 14289"/>
                <a:gd name="T33" fmla="*/ 2012 h 6671"/>
                <a:gd name="T34" fmla="*/ 9703 w 14289"/>
                <a:gd name="T35" fmla="*/ 2334 h 6671"/>
                <a:gd name="T36" fmla="*/ 9630 w 14289"/>
                <a:gd name="T37" fmla="*/ 2334 h 6671"/>
                <a:gd name="T38" fmla="*/ 7751 w 14289"/>
                <a:gd name="T39" fmla="*/ 2556 h 6671"/>
                <a:gd name="T40" fmla="*/ 6737 w 14289"/>
                <a:gd name="T41" fmla="*/ 1524 h 6671"/>
                <a:gd name="T42" fmla="*/ 4780 w 14289"/>
                <a:gd name="T43" fmla="*/ 0 h 6671"/>
                <a:gd name="T44" fmla="*/ 2989 w 14289"/>
                <a:gd name="T45" fmla="*/ 1086 h 6671"/>
                <a:gd name="T46" fmla="*/ 2667 w 14289"/>
                <a:gd name="T47" fmla="*/ 1059 h 6671"/>
                <a:gd name="T48" fmla="*/ 1026 w 14289"/>
                <a:gd name="T49" fmla="*/ 2672 h 6671"/>
                <a:gd name="T50" fmla="*/ 1059 w 14289"/>
                <a:gd name="T51" fmla="*/ 3005 h 6671"/>
                <a:gd name="T52" fmla="*/ 349 w 14289"/>
                <a:gd name="T53" fmla="*/ 4119 h 6671"/>
                <a:gd name="T54" fmla="*/ 405 w 14289"/>
                <a:gd name="T55" fmla="*/ 4491 h 6671"/>
                <a:gd name="T56" fmla="*/ 0 w 14289"/>
                <a:gd name="T57" fmla="*/ 5184 h 6671"/>
                <a:gd name="T58" fmla="*/ 810 w 14289"/>
                <a:gd name="T59" fmla="*/ 5977 h 6671"/>
                <a:gd name="T60" fmla="*/ 1109 w 14289"/>
                <a:gd name="T61" fmla="*/ 5921 h 6671"/>
                <a:gd name="T62" fmla="*/ 2096 w 14289"/>
                <a:gd name="T63" fmla="*/ 6670 h 6671"/>
                <a:gd name="T64" fmla="*/ 3116 w 14289"/>
                <a:gd name="T65" fmla="*/ 5661 h 6671"/>
                <a:gd name="T66" fmla="*/ 2634 w 14289"/>
                <a:gd name="T67" fmla="*/ 4807 h 6671"/>
                <a:gd name="T68" fmla="*/ 2839 w 14289"/>
                <a:gd name="T69" fmla="*/ 4286 h 6671"/>
                <a:gd name="T70" fmla="*/ 3881 w 14289"/>
                <a:gd name="T71" fmla="*/ 3759 h 6671"/>
                <a:gd name="T72" fmla="*/ 4780 w 14289"/>
                <a:gd name="T73" fmla="*/ 3970 h 6671"/>
                <a:gd name="T74" fmla="*/ 5805 w 14289"/>
                <a:gd name="T75" fmla="*/ 3692 h 6671"/>
                <a:gd name="T76" fmla="*/ 6532 w 14289"/>
                <a:gd name="T77" fmla="*/ 3931 h 6671"/>
                <a:gd name="T78" fmla="*/ 7397 w 14289"/>
                <a:gd name="T79" fmla="*/ 3581 h 6671"/>
                <a:gd name="T80" fmla="*/ 9630 w 14289"/>
                <a:gd name="T81" fmla="*/ 3931 h 6671"/>
                <a:gd name="T82" fmla="*/ 11205 w 14289"/>
                <a:gd name="T83" fmla="*/ 3781 h 6671"/>
                <a:gd name="T84" fmla="*/ 11931 w 14289"/>
                <a:gd name="T85" fmla="*/ 4518 h 6671"/>
                <a:gd name="T86" fmla="*/ 11931 w 14289"/>
                <a:gd name="T87" fmla="*/ 4541 h 6671"/>
                <a:gd name="T88" fmla="*/ 12558 w 14289"/>
                <a:gd name="T89" fmla="*/ 5223 h 6671"/>
                <a:gd name="T90" fmla="*/ 13157 w 14289"/>
                <a:gd name="T91" fmla="*/ 5683 h 6671"/>
                <a:gd name="T92" fmla="*/ 13783 w 14289"/>
                <a:gd name="T93" fmla="*/ 5067 h 6671"/>
                <a:gd name="T94" fmla="*/ 13673 w 14289"/>
                <a:gd name="T95" fmla="*/ 4724 h 6671"/>
                <a:gd name="T96" fmla="*/ 14288 w 14289"/>
                <a:gd name="T97" fmla="*/ 4069 h 6671"/>
                <a:gd name="T98" fmla="*/ 11604 w 14289"/>
                <a:gd name="T99" fmla="*/ 2517 h 6671"/>
                <a:gd name="T100" fmla="*/ 11604 w 14289"/>
                <a:gd name="T101" fmla="*/ 2517 h 6671"/>
                <a:gd name="T102" fmla="*/ 11687 w 14289"/>
                <a:gd name="T103" fmla="*/ 2611 h 6671"/>
                <a:gd name="T104" fmla="*/ 11538 w 14289"/>
                <a:gd name="T105" fmla="*/ 2567 h 6671"/>
                <a:gd name="T106" fmla="*/ 11604 w 14289"/>
                <a:gd name="T107" fmla="*/ 2517 h 6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289" h="6671">
                  <a:moveTo>
                    <a:pt x="14288" y="4069"/>
                  </a:moveTo>
                  <a:lnTo>
                    <a:pt x="14288" y="4069"/>
                  </a:lnTo>
                  <a:cubicBezTo>
                    <a:pt x="14288" y="3715"/>
                    <a:pt x="13994" y="3421"/>
                    <a:pt x="13628" y="3421"/>
                  </a:cubicBezTo>
                  <a:cubicBezTo>
                    <a:pt x="13484" y="3421"/>
                    <a:pt x="13351" y="3465"/>
                    <a:pt x="13240" y="3548"/>
                  </a:cubicBezTo>
                  <a:cubicBezTo>
                    <a:pt x="13240" y="3543"/>
                    <a:pt x="13240" y="3543"/>
                    <a:pt x="13240" y="3537"/>
                  </a:cubicBezTo>
                  <a:cubicBezTo>
                    <a:pt x="13240" y="3088"/>
                    <a:pt x="12946" y="2711"/>
                    <a:pt x="12536" y="2572"/>
                  </a:cubicBezTo>
                  <a:cubicBezTo>
                    <a:pt x="12602" y="2506"/>
                    <a:pt x="12647" y="2417"/>
                    <a:pt x="12675" y="2323"/>
                  </a:cubicBezTo>
                  <a:cubicBezTo>
                    <a:pt x="12930" y="2267"/>
                    <a:pt x="13124" y="2040"/>
                    <a:pt x="13124" y="1774"/>
                  </a:cubicBezTo>
                  <a:cubicBezTo>
                    <a:pt x="13124" y="1463"/>
                    <a:pt x="12868" y="1208"/>
                    <a:pt x="12552" y="1208"/>
                  </a:cubicBezTo>
                  <a:cubicBezTo>
                    <a:pt x="12530" y="1208"/>
                    <a:pt x="12508" y="1214"/>
                    <a:pt x="12491" y="1214"/>
                  </a:cubicBezTo>
                  <a:cubicBezTo>
                    <a:pt x="12419" y="1003"/>
                    <a:pt x="12220" y="853"/>
                    <a:pt x="11987" y="853"/>
                  </a:cubicBezTo>
                  <a:cubicBezTo>
                    <a:pt x="11687" y="853"/>
                    <a:pt x="11449" y="1092"/>
                    <a:pt x="11449" y="1380"/>
                  </a:cubicBezTo>
                  <a:cubicBezTo>
                    <a:pt x="11449" y="1380"/>
                    <a:pt x="11449" y="1380"/>
                    <a:pt x="11449" y="1386"/>
                  </a:cubicBezTo>
                  <a:cubicBezTo>
                    <a:pt x="11366" y="1347"/>
                    <a:pt x="11272" y="1325"/>
                    <a:pt x="11166" y="1325"/>
                  </a:cubicBezTo>
                  <a:cubicBezTo>
                    <a:pt x="11055" y="1325"/>
                    <a:pt x="10950" y="1352"/>
                    <a:pt x="10856" y="1397"/>
                  </a:cubicBezTo>
                  <a:cubicBezTo>
                    <a:pt x="10806" y="1386"/>
                    <a:pt x="10761" y="1380"/>
                    <a:pt x="10706" y="1380"/>
                  </a:cubicBezTo>
                  <a:cubicBezTo>
                    <a:pt x="10351" y="1380"/>
                    <a:pt x="10063" y="1663"/>
                    <a:pt x="10052" y="2012"/>
                  </a:cubicBezTo>
                  <a:cubicBezTo>
                    <a:pt x="9891" y="2057"/>
                    <a:pt x="9758" y="2179"/>
                    <a:pt x="9703" y="2334"/>
                  </a:cubicBezTo>
                  <a:cubicBezTo>
                    <a:pt x="9680" y="2334"/>
                    <a:pt x="9652" y="2334"/>
                    <a:pt x="9630" y="2334"/>
                  </a:cubicBezTo>
                  <a:cubicBezTo>
                    <a:pt x="8898" y="2334"/>
                    <a:pt x="8239" y="2417"/>
                    <a:pt x="7751" y="2556"/>
                  </a:cubicBezTo>
                  <a:cubicBezTo>
                    <a:pt x="7679" y="2034"/>
                    <a:pt x="7264" y="1613"/>
                    <a:pt x="6737" y="1524"/>
                  </a:cubicBezTo>
                  <a:cubicBezTo>
                    <a:pt x="6526" y="654"/>
                    <a:pt x="5733" y="0"/>
                    <a:pt x="4780" y="0"/>
                  </a:cubicBezTo>
                  <a:cubicBezTo>
                    <a:pt x="3998" y="0"/>
                    <a:pt x="3321" y="444"/>
                    <a:pt x="2989" y="1086"/>
                  </a:cubicBezTo>
                  <a:cubicBezTo>
                    <a:pt x="2883" y="1070"/>
                    <a:pt x="2778" y="1059"/>
                    <a:pt x="2667" y="1059"/>
                  </a:cubicBezTo>
                  <a:cubicBezTo>
                    <a:pt x="1763" y="1059"/>
                    <a:pt x="1026" y="1779"/>
                    <a:pt x="1026" y="2672"/>
                  </a:cubicBezTo>
                  <a:cubicBezTo>
                    <a:pt x="1026" y="2789"/>
                    <a:pt x="1037" y="2894"/>
                    <a:pt x="1059" y="3005"/>
                  </a:cubicBezTo>
                  <a:cubicBezTo>
                    <a:pt x="638" y="3199"/>
                    <a:pt x="349" y="3626"/>
                    <a:pt x="349" y="4119"/>
                  </a:cubicBezTo>
                  <a:cubicBezTo>
                    <a:pt x="349" y="4247"/>
                    <a:pt x="366" y="4374"/>
                    <a:pt x="405" y="4491"/>
                  </a:cubicBezTo>
                  <a:cubicBezTo>
                    <a:pt x="166" y="4629"/>
                    <a:pt x="0" y="4885"/>
                    <a:pt x="0" y="5184"/>
                  </a:cubicBezTo>
                  <a:cubicBezTo>
                    <a:pt x="0" y="5622"/>
                    <a:pt x="366" y="5977"/>
                    <a:pt x="810" y="5977"/>
                  </a:cubicBezTo>
                  <a:cubicBezTo>
                    <a:pt x="915" y="5977"/>
                    <a:pt x="1015" y="5960"/>
                    <a:pt x="1109" y="5921"/>
                  </a:cubicBezTo>
                  <a:cubicBezTo>
                    <a:pt x="1225" y="6354"/>
                    <a:pt x="1625" y="6670"/>
                    <a:pt x="2096" y="6670"/>
                  </a:cubicBezTo>
                  <a:cubicBezTo>
                    <a:pt x="2656" y="6670"/>
                    <a:pt x="3116" y="6215"/>
                    <a:pt x="3116" y="5661"/>
                  </a:cubicBezTo>
                  <a:cubicBezTo>
                    <a:pt x="3116" y="5300"/>
                    <a:pt x="2922" y="4984"/>
                    <a:pt x="2634" y="4807"/>
                  </a:cubicBezTo>
                  <a:cubicBezTo>
                    <a:pt x="2739" y="4652"/>
                    <a:pt x="2811" y="4474"/>
                    <a:pt x="2839" y="4286"/>
                  </a:cubicBezTo>
                  <a:cubicBezTo>
                    <a:pt x="3249" y="4241"/>
                    <a:pt x="3615" y="4047"/>
                    <a:pt x="3881" y="3759"/>
                  </a:cubicBezTo>
                  <a:cubicBezTo>
                    <a:pt x="4153" y="3892"/>
                    <a:pt x="4458" y="3970"/>
                    <a:pt x="4780" y="3970"/>
                  </a:cubicBezTo>
                  <a:cubicBezTo>
                    <a:pt x="5157" y="3970"/>
                    <a:pt x="5506" y="3870"/>
                    <a:pt x="5805" y="3692"/>
                  </a:cubicBezTo>
                  <a:cubicBezTo>
                    <a:pt x="6005" y="3842"/>
                    <a:pt x="6260" y="3931"/>
                    <a:pt x="6532" y="3931"/>
                  </a:cubicBezTo>
                  <a:cubicBezTo>
                    <a:pt x="6870" y="3931"/>
                    <a:pt x="7175" y="3798"/>
                    <a:pt x="7397" y="3581"/>
                  </a:cubicBezTo>
                  <a:cubicBezTo>
                    <a:pt x="7884" y="3792"/>
                    <a:pt x="8699" y="3931"/>
                    <a:pt x="9630" y="3931"/>
                  </a:cubicBezTo>
                  <a:cubicBezTo>
                    <a:pt x="10218" y="3931"/>
                    <a:pt x="10761" y="3875"/>
                    <a:pt x="11205" y="3781"/>
                  </a:cubicBezTo>
                  <a:cubicBezTo>
                    <a:pt x="11294" y="4141"/>
                    <a:pt x="11577" y="4424"/>
                    <a:pt x="11931" y="4518"/>
                  </a:cubicBezTo>
                  <a:cubicBezTo>
                    <a:pt x="11931" y="4530"/>
                    <a:pt x="11931" y="4535"/>
                    <a:pt x="11931" y="4541"/>
                  </a:cubicBezTo>
                  <a:cubicBezTo>
                    <a:pt x="11931" y="4896"/>
                    <a:pt x="12203" y="5189"/>
                    <a:pt x="12558" y="5223"/>
                  </a:cubicBezTo>
                  <a:cubicBezTo>
                    <a:pt x="12624" y="5489"/>
                    <a:pt x="12868" y="5683"/>
                    <a:pt x="13157" y="5683"/>
                  </a:cubicBezTo>
                  <a:cubicBezTo>
                    <a:pt x="13501" y="5683"/>
                    <a:pt x="13783" y="5406"/>
                    <a:pt x="13783" y="5067"/>
                  </a:cubicBezTo>
                  <a:cubicBezTo>
                    <a:pt x="13783" y="4940"/>
                    <a:pt x="13739" y="4818"/>
                    <a:pt x="13673" y="4724"/>
                  </a:cubicBezTo>
                  <a:cubicBezTo>
                    <a:pt x="14016" y="4701"/>
                    <a:pt x="14288" y="4419"/>
                    <a:pt x="14288" y="4069"/>
                  </a:cubicBezTo>
                  <a:close/>
                  <a:moveTo>
                    <a:pt x="11604" y="2517"/>
                  </a:moveTo>
                  <a:lnTo>
                    <a:pt x="11604" y="2517"/>
                  </a:lnTo>
                  <a:cubicBezTo>
                    <a:pt x="11626" y="2556"/>
                    <a:pt x="11660" y="2583"/>
                    <a:pt x="11687" y="2611"/>
                  </a:cubicBezTo>
                  <a:cubicBezTo>
                    <a:pt x="11643" y="2594"/>
                    <a:pt x="11593" y="2583"/>
                    <a:pt x="11538" y="2567"/>
                  </a:cubicBezTo>
                  <a:cubicBezTo>
                    <a:pt x="11560" y="2550"/>
                    <a:pt x="11582" y="2534"/>
                    <a:pt x="11604" y="25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</p:grpSp>
      <p:grpSp>
        <p:nvGrpSpPr>
          <p:cNvPr id="20" name="Group 126"/>
          <p:cNvGrpSpPr/>
          <p:nvPr/>
        </p:nvGrpSpPr>
        <p:grpSpPr>
          <a:xfrm>
            <a:off x="754725" y="3347312"/>
            <a:ext cx="3882683" cy="2630905"/>
            <a:chOff x="11271562" y="5846272"/>
            <a:chExt cx="7765365" cy="5261809"/>
          </a:xfrm>
        </p:grpSpPr>
        <p:sp>
          <p:nvSpPr>
            <p:cNvPr id="21" name="Freeform 3"/>
            <p:cNvSpPr>
              <a:spLocks noChangeArrowheads="1"/>
            </p:cNvSpPr>
            <p:nvPr/>
          </p:nvSpPr>
          <p:spPr bwMode="auto">
            <a:xfrm rot="21133775">
              <a:off x="11271562" y="5846272"/>
              <a:ext cx="6795862" cy="3842141"/>
            </a:xfrm>
            <a:custGeom>
              <a:avLst/>
              <a:gdLst>
                <a:gd name="T0" fmla="*/ 13994 w 13995"/>
                <a:gd name="T1" fmla="*/ 94 h 7912"/>
                <a:gd name="T2" fmla="*/ 13994 w 13995"/>
                <a:gd name="T3" fmla="*/ 94 h 7912"/>
                <a:gd name="T4" fmla="*/ 1785 w 13995"/>
                <a:gd name="T5" fmla="*/ 2928 h 7912"/>
                <a:gd name="T6" fmla="*/ 5733 w 13995"/>
                <a:gd name="T7" fmla="*/ 7789 h 7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95" h="7912">
                  <a:moveTo>
                    <a:pt x="13994" y="94"/>
                  </a:moveTo>
                  <a:lnTo>
                    <a:pt x="13994" y="94"/>
                  </a:lnTo>
                  <a:cubicBezTo>
                    <a:pt x="10563" y="1841"/>
                    <a:pt x="3565" y="0"/>
                    <a:pt x="1785" y="2928"/>
                  </a:cubicBezTo>
                  <a:cubicBezTo>
                    <a:pt x="0" y="5854"/>
                    <a:pt x="2750" y="7911"/>
                    <a:pt x="5733" y="7789"/>
                  </a:cubicBezTo>
                </a:path>
              </a:pathLst>
            </a:custGeom>
            <a:noFill/>
            <a:ln w="20160" cap="flat">
              <a:solidFill>
                <a:schemeClr val="accent3"/>
              </a:solidFill>
              <a:round/>
            </a:ln>
            <a:effectLst/>
          </p:spPr>
          <p:txBody>
            <a:bodyPr lIns="76183" tIns="38092" rIns="76183" bIns="38092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2" name="Freeform 4"/>
            <p:cNvSpPr>
              <a:spLocks noChangeArrowheads="1"/>
            </p:cNvSpPr>
            <p:nvPr/>
          </p:nvSpPr>
          <p:spPr bwMode="auto">
            <a:xfrm rot="21133775">
              <a:off x="12241065" y="7265940"/>
              <a:ext cx="6795862" cy="3842141"/>
            </a:xfrm>
            <a:custGeom>
              <a:avLst/>
              <a:gdLst>
                <a:gd name="T0" fmla="*/ 13995 w 13996"/>
                <a:gd name="T1" fmla="*/ 94 h 7912"/>
                <a:gd name="T2" fmla="*/ 13995 w 13996"/>
                <a:gd name="T3" fmla="*/ 94 h 7912"/>
                <a:gd name="T4" fmla="*/ 1786 w 13996"/>
                <a:gd name="T5" fmla="*/ 2927 h 7912"/>
                <a:gd name="T6" fmla="*/ 5734 w 13996"/>
                <a:gd name="T7" fmla="*/ 7789 h 7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96" h="7912">
                  <a:moveTo>
                    <a:pt x="13995" y="94"/>
                  </a:moveTo>
                  <a:lnTo>
                    <a:pt x="13995" y="94"/>
                  </a:lnTo>
                  <a:cubicBezTo>
                    <a:pt x="10563" y="1840"/>
                    <a:pt x="3566" y="0"/>
                    <a:pt x="1786" y="2927"/>
                  </a:cubicBezTo>
                  <a:cubicBezTo>
                    <a:pt x="0" y="5854"/>
                    <a:pt x="2751" y="7911"/>
                    <a:pt x="5734" y="7789"/>
                  </a:cubicBezTo>
                </a:path>
              </a:pathLst>
            </a:custGeom>
            <a:noFill/>
            <a:ln w="20160" cap="flat">
              <a:solidFill>
                <a:schemeClr val="accent3"/>
              </a:solidFill>
              <a:round/>
            </a:ln>
            <a:effectLst/>
          </p:spPr>
          <p:txBody>
            <a:bodyPr lIns="76183" tIns="38092" rIns="76183" bIns="38092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23" name="Freeform 5"/>
            <p:cNvSpPr>
              <a:spLocks noChangeArrowheads="1"/>
            </p:cNvSpPr>
            <p:nvPr/>
          </p:nvSpPr>
          <p:spPr bwMode="auto">
            <a:xfrm rot="21133775">
              <a:off x="11342175" y="6807155"/>
              <a:ext cx="6795862" cy="3842141"/>
            </a:xfrm>
            <a:custGeom>
              <a:avLst/>
              <a:gdLst>
                <a:gd name="T0" fmla="*/ 13994 w 13995"/>
                <a:gd name="T1" fmla="*/ 94 h 7912"/>
                <a:gd name="T2" fmla="*/ 13994 w 13995"/>
                <a:gd name="T3" fmla="*/ 94 h 7912"/>
                <a:gd name="T4" fmla="*/ 1785 w 13995"/>
                <a:gd name="T5" fmla="*/ 2926 h 7912"/>
                <a:gd name="T6" fmla="*/ 5739 w 13995"/>
                <a:gd name="T7" fmla="*/ 7789 h 7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95" h="7912">
                  <a:moveTo>
                    <a:pt x="13994" y="94"/>
                  </a:moveTo>
                  <a:lnTo>
                    <a:pt x="13994" y="94"/>
                  </a:lnTo>
                  <a:cubicBezTo>
                    <a:pt x="10568" y="1840"/>
                    <a:pt x="3571" y="0"/>
                    <a:pt x="1785" y="2926"/>
                  </a:cubicBezTo>
                  <a:cubicBezTo>
                    <a:pt x="0" y="5854"/>
                    <a:pt x="2756" y="7911"/>
                    <a:pt x="5739" y="7789"/>
                  </a:cubicBezTo>
                </a:path>
              </a:pathLst>
            </a:custGeom>
            <a:noFill/>
            <a:ln w="59760" cap="flat">
              <a:solidFill>
                <a:schemeClr val="accent3"/>
              </a:solidFill>
              <a:round/>
            </a:ln>
            <a:effectLst/>
          </p:spPr>
          <p:txBody>
            <a:bodyPr lIns="76183" tIns="38092" rIns="76183" bIns="38092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</p:grpSp>
      <p:sp>
        <p:nvSpPr>
          <p:cNvPr id="24" name="TextBox 75"/>
          <p:cNvSpPr txBox="1"/>
          <p:nvPr/>
        </p:nvSpPr>
        <p:spPr>
          <a:xfrm>
            <a:off x="6629304" y="1848498"/>
            <a:ext cx="3944876" cy="29337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/>
            <a:r>
              <a:rPr lang="zh-CN" altLang="en-US" sz="1200" dirty="0">
                <a:cs typeface="+mn-ea"/>
                <a:sym typeface="+mn-lt"/>
              </a:rPr>
              <a:t>主要介绍热部署和热加载的联系与区别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5" name="Round Same Side Corner Rectangle 32"/>
          <p:cNvSpPr/>
          <p:nvPr/>
        </p:nvSpPr>
        <p:spPr>
          <a:xfrm rot="10800000" flipH="1">
            <a:off x="6604512" y="1641450"/>
            <a:ext cx="54849" cy="66253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cs typeface="+mn-ea"/>
              <a:sym typeface="+mn-lt"/>
            </a:endParaRPr>
          </a:p>
        </p:txBody>
      </p:sp>
      <p:sp>
        <p:nvSpPr>
          <p:cNvPr id="26" name="TextBox 37"/>
          <p:cNvSpPr txBox="1"/>
          <p:nvPr/>
        </p:nvSpPr>
        <p:spPr>
          <a:xfrm>
            <a:off x="5972622" y="1460339"/>
            <a:ext cx="599854" cy="90025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r>
              <a:rPr lang="id-ID" sz="5250" b="1" dirty="0">
                <a:cs typeface="+mn-ea"/>
                <a:sym typeface="+mn-lt"/>
              </a:rPr>
              <a:t>1</a:t>
            </a:r>
            <a:endParaRPr lang="id-ID" sz="5250" b="1" dirty="0">
              <a:cs typeface="+mn-ea"/>
              <a:sym typeface="+mn-lt"/>
            </a:endParaRPr>
          </a:p>
        </p:txBody>
      </p:sp>
      <p:sp>
        <p:nvSpPr>
          <p:cNvPr id="27" name="TextBox 74"/>
          <p:cNvSpPr txBox="1"/>
          <p:nvPr/>
        </p:nvSpPr>
        <p:spPr>
          <a:xfrm>
            <a:off x="6685747" y="1612901"/>
            <a:ext cx="17061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1600" b="1" dirty="0">
                <a:solidFill>
                  <a:schemeClr val="accent6"/>
                </a:solidFill>
                <a:cs typeface="+mn-ea"/>
                <a:sym typeface="+mn-lt"/>
              </a:rPr>
              <a:t>热部署与热加载</a:t>
            </a:r>
            <a:endParaRPr lang="zh-CN" altLang="id-ID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8" name="TextBox 79"/>
          <p:cNvSpPr txBox="1"/>
          <p:nvPr/>
        </p:nvSpPr>
        <p:spPr>
          <a:xfrm>
            <a:off x="6627821" y="2713443"/>
            <a:ext cx="3880343" cy="29337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/>
            <a:r>
              <a:rPr lang="zh-CN" altLang="en-US" sz="1200" dirty="0">
                <a:cs typeface="+mn-ea"/>
                <a:sym typeface="+mn-lt"/>
              </a:rPr>
              <a:t>详细讲解热部署的原理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9" name="Round Same Side Corner Rectangle 83"/>
          <p:cNvSpPr/>
          <p:nvPr/>
        </p:nvSpPr>
        <p:spPr>
          <a:xfrm rot="10800000" flipH="1">
            <a:off x="6603029" y="2506395"/>
            <a:ext cx="54849" cy="66253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cs typeface="+mn-ea"/>
              <a:sym typeface="+mn-lt"/>
            </a:endParaRPr>
          </a:p>
        </p:txBody>
      </p:sp>
      <p:sp>
        <p:nvSpPr>
          <p:cNvPr id="30" name="TextBox 84"/>
          <p:cNvSpPr txBox="1"/>
          <p:nvPr/>
        </p:nvSpPr>
        <p:spPr>
          <a:xfrm>
            <a:off x="6684264" y="2477846"/>
            <a:ext cx="193411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1600" b="1" dirty="0">
                <a:solidFill>
                  <a:schemeClr val="accent3"/>
                </a:solidFill>
                <a:cs typeface="+mn-ea"/>
                <a:sym typeface="+mn-lt"/>
              </a:rPr>
              <a:t>热部署原理解析</a:t>
            </a:r>
            <a:endParaRPr lang="zh-CN" altLang="id-ID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1" name="TextBox 85"/>
          <p:cNvSpPr txBox="1"/>
          <p:nvPr/>
        </p:nvSpPr>
        <p:spPr>
          <a:xfrm>
            <a:off x="6627821" y="3590401"/>
            <a:ext cx="3880343" cy="66294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/>
            <a:r>
              <a:rPr lang="zh-CN" altLang="en-US" sz="1200" dirty="0">
                <a:cs typeface="+mn-ea"/>
                <a:sym typeface="+mn-lt"/>
              </a:rPr>
              <a:t>通过案例，来对</a:t>
            </a:r>
            <a:r>
              <a:rPr lang="en-US" altLang="zh-CN" sz="1200" dirty="0">
                <a:cs typeface="+mn-ea"/>
                <a:sym typeface="+mn-lt"/>
              </a:rPr>
              <a:t>java</a:t>
            </a:r>
            <a:r>
              <a:rPr lang="zh-CN" altLang="en-US" sz="1200" dirty="0">
                <a:cs typeface="+mn-ea"/>
                <a:sym typeface="+mn-lt"/>
              </a:rPr>
              <a:t>类的热加载进行深度的分析，能够方便理解</a:t>
            </a:r>
            <a:r>
              <a:rPr lang="en-US" altLang="zh-CN" sz="1200" dirty="0">
                <a:cs typeface="+mn-ea"/>
                <a:sym typeface="+mn-lt"/>
              </a:rPr>
              <a:t>java</a:t>
            </a:r>
            <a:r>
              <a:rPr lang="zh-CN" altLang="en-US" sz="1200" dirty="0">
                <a:cs typeface="+mn-ea"/>
                <a:sym typeface="+mn-lt"/>
              </a:rPr>
              <a:t>类的热加载是如何运用到实际代码开发中的。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2" name="Round Same Side Corner Rectangle 86"/>
          <p:cNvSpPr/>
          <p:nvPr/>
        </p:nvSpPr>
        <p:spPr>
          <a:xfrm rot="10800000" flipH="1">
            <a:off x="6603029" y="3383353"/>
            <a:ext cx="54849" cy="66253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cs typeface="+mn-ea"/>
              <a:sym typeface="+mn-lt"/>
            </a:endParaRPr>
          </a:p>
        </p:txBody>
      </p:sp>
      <p:sp>
        <p:nvSpPr>
          <p:cNvPr id="33" name="TextBox 87"/>
          <p:cNvSpPr txBox="1"/>
          <p:nvPr/>
        </p:nvSpPr>
        <p:spPr>
          <a:xfrm>
            <a:off x="6684264" y="3354803"/>
            <a:ext cx="450651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cs typeface="+mn-ea"/>
                <a:sym typeface="+mn-lt"/>
              </a:rPr>
              <a:t>Java</a:t>
            </a:r>
            <a:r>
              <a:rPr lang="zh-CN" altLang="en-US" sz="1600" b="1" dirty="0">
                <a:solidFill>
                  <a:schemeClr val="accent6"/>
                </a:solidFill>
                <a:cs typeface="+mn-ea"/>
                <a:sym typeface="+mn-lt"/>
              </a:rPr>
              <a:t>类热加载案例分析</a:t>
            </a:r>
            <a:endParaRPr lang="zh-CN" altLang="en-US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4" name="TextBox 80"/>
          <p:cNvSpPr txBox="1"/>
          <p:nvPr/>
        </p:nvSpPr>
        <p:spPr>
          <a:xfrm>
            <a:off x="6630374" y="4516998"/>
            <a:ext cx="3880343" cy="478155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/>
            <a:r>
              <a:rPr lang="zh-CN" altLang="en-US" sz="1200" dirty="0">
                <a:cs typeface="+mn-ea"/>
                <a:sym typeface="+mn-lt"/>
              </a:rPr>
              <a:t>介绍了</a:t>
            </a:r>
            <a:r>
              <a:rPr lang="en-US" altLang="zh-CN" sz="1200" dirty="0">
                <a:cs typeface="+mn-ea"/>
                <a:sym typeface="+mn-lt"/>
              </a:rPr>
              <a:t>springBoot</a:t>
            </a:r>
            <a:r>
              <a:rPr lang="zh-CN" altLang="en-US" sz="1200" dirty="0">
                <a:cs typeface="+mn-ea"/>
                <a:sym typeface="+mn-lt"/>
              </a:rPr>
              <a:t>项目的搭建与其热部署的实现过程和实现方式。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5" name="Round Same Side Corner Rectangle 81"/>
          <p:cNvSpPr/>
          <p:nvPr/>
        </p:nvSpPr>
        <p:spPr>
          <a:xfrm rot="10800000" flipH="1">
            <a:off x="6605582" y="4309950"/>
            <a:ext cx="54849" cy="66253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cs typeface="+mn-ea"/>
              <a:sym typeface="+mn-lt"/>
            </a:endParaRPr>
          </a:p>
        </p:txBody>
      </p:sp>
      <p:sp>
        <p:nvSpPr>
          <p:cNvPr id="36" name="TextBox 82"/>
          <p:cNvSpPr txBox="1"/>
          <p:nvPr/>
        </p:nvSpPr>
        <p:spPr>
          <a:xfrm>
            <a:off x="6686817" y="4281400"/>
            <a:ext cx="450651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cs typeface="+mn-ea"/>
                <a:sym typeface="+mn-lt"/>
              </a:rPr>
              <a:t>SpringBoot项目热部署的实现</a:t>
            </a:r>
            <a:endParaRPr lang="en-US" altLang="zh-CN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7" name="TextBox 88"/>
          <p:cNvSpPr txBox="1"/>
          <p:nvPr/>
        </p:nvSpPr>
        <p:spPr>
          <a:xfrm>
            <a:off x="6628892" y="5415363"/>
            <a:ext cx="3880343" cy="293370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 algn="just"/>
            <a:r>
              <a:rPr lang="zh-CN" altLang="en-US" sz="1200" dirty="0">
                <a:cs typeface="+mn-ea"/>
                <a:sym typeface="+mn-lt"/>
              </a:rPr>
              <a:t>总结了两种方式发布</a:t>
            </a:r>
            <a:r>
              <a:rPr lang="en-US" altLang="zh-CN" sz="1200" dirty="0">
                <a:cs typeface="+mn-ea"/>
                <a:sym typeface="+mn-lt"/>
              </a:rPr>
              <a:t>springBoot</a:t>
            </a:r>
            <a:r>
              <a:rPr lang="zh-CN" altLang="en-US" sz="1200" dirty="0">
                <a:cs typeface="+mn-ea"/>
                <a:sym typeface="+mn-lt"/>
              </a:rPr>
              <a:t>项目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38" name="Round Same Side Corner Rectangle 89"/>
          <p:cNvSpPr/>
          <p:nvPr/>
        </p:nvSpPr>
        <p:spPr>
          <a:xfrm rot="10800000" flipH="1">
            <a:off x="6604100" y="5208315"/>
            <a:ext cx="54849" cy="66253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/>
          <a:lstStyle/>
          <a:p>
            <a:pPr algn="ctr"/>
            <a:endParaRPr lang="bg-BG" sz="900" dirty="0">
              <a:cs typeface="+mn-ea"/>
              <a:sym typeface="+mn-lt"/>
            </a:endParaRPr>
          </a:p>
        </p:txBody>
      </p:sp>
      <p:sp>
        <p:nvSpPr>
          <p:cNvPr id="39" name="TextBox 90"/>
          <p:cNvSpPr txBox="1"/>
          <p:nvPr/>
        </p:nvSpPr>
        <p:spPr>
          <a:xfrm>
            <a:off x="6686605" y="5152460"/>
            <a:ext cx="450651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accent6"/>
                </a:solidFill>
                <a:cs typeface="+mn-ea"/>
                <a:sym typeface="+mn-lt"/>
              </a:rPr>
              <a:t>SpringBoot项目的发布方式</a:t>
            </a:r>
            <a:endParaRPr lang="en-US" altLang="zh-CN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40" name="TextBox 95"/>
          <p:cNvSpPr txBox="1"/>
          <p:nvPr/>
        </p:nvSpPr>
        <p:spPr>
          <a:xfrm>
            <a:off x="5961482" y="2340214"/>
            <a:ext cx="599854" cy="90025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r>
              <a:rPr lang="id-ID" sz="5250" b="1" dirty="0">
                <a:cs typeface="+mn-ea"/>
                <a:sym typeface="+mn-lt"/>
              </a:rPr>
              <a:t>2</a:t>
            </a:r>
            <a:endParaRPr lang="id-ID" sz="5250" b="1" dirty="0">
              <a:cs typeface="+mn-ea"/>
              <a:sym typeface="+mn-lt"/>
            </a:endParaRPr>
          </a:p>
        </p:txBody>
      </p:sp>
      <p:sp>
        <p:nvSpPr>
          <p:cNvPr id="41" name="TextBox 96"/>
          <p:cNvSpPr txBox="1"/>
          <p:nvPr/>
        </p:nvSpPr>
        <p:spPr>
          <a:xfrm>
            <a:off x="5957929" y="3196135"/>
            <a:ext cx="599854" cy="90025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r>
              <a:rPr lang="id-ID" sz="5250" b="1" dirty="0">
                <a:cs typeface="+mn-ea"/>
                <a:sym typeface="+mn-lt"/>
              </a:rPr>
              <a:t>3</a:t>
            </a:r>
            <a:endParaRPr lang="id-ID" sz="5250" b="1" dirty="0">
              <a:cs typeface="+mn-ea"/>
              <a:sym typeface="+mn-lt"/>
            </a:endParaRPr>
          </a:p>
        </p:txBody>
      </p:sp>
      <p:sp>
        <p:nvSpPr>
          <p:cNvPr id="42" name="TextBox 97"/>
          <p:cNvSpPr txBox="1"/>
          <p:nvPr/>
        </p:nvSpPr>
        <p:spPr>
          <a:xfrm>
            <a:off x="5969069" y="4142850"/>
            <a:ext cx="599854" cy="90025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r>
              <a:rPr lang="id-ID" sz="5250" b="1" dirty="0">
                <a:cs typeface="+mn-ea"/>
                <a:sym typeface="+mn-lt"/>
              </a:rPr>
              <a:t>4</a:t>
            </a:r>
            <a:endParaRPr lang="id-ID" sz="5250" b="1" dirty="0">
              <a:cs typeface="+mn-ea"/>
              <a:sym typeface="+mn-lt"/>
            </a:endParaRPr>
          </a:p>
        </p:txBody>
      </p:sp>
      <p:sp>
        <p:nvSpPr>
          <p:cNvPr id="43" name="TextBox 98"/>
          <p:cNvSpPr txBox="1"/>
          <p:nvPr/>
        </p:nvSpPr>
        <p:spPr>
          <a:xfrm>
            <a:off x="5969069" y="5030531"/>
            <a:ext cx="599854" cy="90025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r>
              <a:rPr lang="id-ID" sz="5250" b="1" dirty="0">
                <a:cs typeface="+mn-ea"/>
                <a:sym typeface="+mn-lt"/>
              </a:rPr>
              <a:t>5</a:t>
            </a:r>
            <a:endParaRPr lang="id-ID" sz="5250" b="1" dirty="0">
              <a:cs typeface="+mn-ea"/>
              <a:sym typeface="+mn-lt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3940628" y="2604838"/>
            <a:ext cx="1798935" cy="1402342"/>
            <a:chOff x="17392138" y="4307530"/>
            <a:chExt cx="3597870" cy="2804683"/>
          </a:xfrm>
        </p:grpSpPr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 rot="21133775">
              <a:off x="18434406" y="5853598"/>
              <a:ext cx="1295368" cy="1023714"/>
            </a:xfrm>
            <a:custGeom>
              <a:avLst/>
              <a:gdLst>
                <a:gd name="T0" fmla="*/ 1936 w 2669"/>
                <a:gd name="T1" fmla="*/ 820 h 2108"/>
                <a:gd name="T2" fmla="*/ 1936 w 2669"/>
                <a:gd name="T3" fmla="*/ 820 h 2108"/>
                <a:gd name="T4" fmla="*/ 2668 w 2669"/>
                <a:gd name="T5" fmla="*/ 0 h 2108"/>
                <a:gd name="T6" fmla="*/ 572 w 2669"/>
                <a:gd name="T7" fmla="*/ 793 h 2108"/>
                <a:gd name="T8" fmla="*/ 455 w 2669"/>
                <a:gd name="T9" fmla="*/ 1658 h 2108"/>
                <a:gd name="T10" fmla="*/ 1936 w 2669"/>
                <a:gd name="T11" fmla="*/ 82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9" h="2108">
                  <a:moveTo>
                    <a:pt x="1936" y="820"/>
                  </a:moveTo>
                  <a:lnTo>
                    <a:pt x="1936" y="820"/>
                  </a:lnTo>
                  <a:cubicBezTo>
                    <a:pt x="1936" y="820"/>
                    <a:pt x="1686" y="482"/>
                    <a:pt x="2668" y="0"/>
                  </a:cubicBezTo>
                  <a:cubicBezTo>
                    <a:pt x="572" y="793"/>
                    <a:pt x="572" y="793"/>
                    <a:pt x="572" y="793"/>
                  </a:cubicBezTo>
                  <a:cubicBezTo>
                    <a:pt x="572" y="793"/>
                    <a:pt x="910" y="1214"/>
                    <a:pt x="455" y="1658"/>
                  </a:cubicBezTo>
                  <a:cubicBezTo>
                    <a:pt x="0" y="2107"/>
                    <a:pt x="1936" y="820"/>
                    <a:pt x="1936" y="820"/>
                  </a:cubicBez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 rot="21133775">
              <a:off x="18567836" y="6095970"/>
              <a:ext cx="1295366" cy="815972"/>
            </a:xfrm>
            <a:custGeom>
              <a:avLst/>
              <a:gdLst>
                <a:gd name="T0" fmla="*/ 2667 w 2668"/>
                <a:gd name="T1" fmla="*/ 222 h 1681"/>
                <a:gd name="T2" fmla="*/ 2667 w 2668"/>
                <a:gd name="T3" fmla="*/ 222 h 1681"/>
                <a:gd name="T4" fmla="*/ 1586 w 2668"/>
                <a:gd name="T5" fmla="*/ 1198 h 1681"/>
                <a:gd name="T6" fmla="*/ 133 w 2668"/>
                <a:gd name="T7" fmla="*/ 1630 h 1681"/>
                <a:gd name="T8" fmla="*/ 67 w 2668"/>
                <a:gd name="T9" fmla="*/ 1497 h 1681"/>
                <a:gd name="T10" fmla="*/ 0 w 2668"/>
                <a:gd name="T11" fmla="*/ 1364 h 1681"/>
                <a:gd name="T12" fmla="*/ 1231 w 2668"/>
                <a:gd name="T13" fmla="*/ 483 h 1681"/>
                <a:gd name="T14" fmla="*/ 2667 w 2668"/>
                <a:gd name="T15" fmla="*/ 222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1">
                  <a:moveTo>
                    <a:pt x="2667" y="222"/>
                  </a:moveTo>
                  <a:lnTo>
                    <a:pt x="2667" y="222"/>
                  </a:lnTo>
                  <a:cubicBezTo>
                    <a:pt x="2667" y="222"/>
                    <a:pt x="2573" y="715"/>
                    <a:pt x="1586" y="1198"/>
                  </a:cubicBezTo>
                  <a:cubicBezTo>
                    <a:pt x="599" y="1680"/>
                    <a:pt x="133" y="1630"/>
                    <a:pt x="133" y="1630"/>
                  </a:cubicBezTo>
                  <a:cubicBezTo>
                    <a:pt x="67" y="1497"/>
                    <a:pt x="67" y="1497"/>
                    <a:pt x="67" y="1497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364"/>
                    <a:pt x="244" y="965"/>
                    <a:pt x="1231" y="483"/>
                  </a:cubicBezTo>
                  <a:cubicBezTo>
                    <a:pt x="2224" y="0"/>
                    <a:pt x="2667" y="222"/>
                    <a:pt x="2667" y="22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 rot="21133775">
              <a:off x="19375209" y="6170351"/>
              <a:ext cx="237662" cy="346949"/>
            </a:xfrm>
            <a:custGeom>
              <a:avLst/>
              <a:gdLst>
                <a:gd name="T0" fmla="*/ 488 w 489"/>
                <a:gd name="T1" fmla="*/ 593 h 716"/>
                <a:gd name="T2" fmla="*/ 488 w 489"/>
                <a:gd name="T3" fmla="*/ 593 h 716"/>
                <a:gd name="T4" fmla="*/ 321 w 489"/>
                <a:gd name="T5" fmla="*/ 715 h 716"/>
                <a:gd name="T6" fmla="*/ 0 w 489"/>
                <a:gd name="T7" fmla="*/ 55 h 716"/>
                <a:gd name="T8" fmla="*/ 199 w 489"/>
                <a:gd name="T9" fmla="*/ 0 h 716"/>
                <a:gd name="T10" fmla="*/ 488 w 489"/>
                <a:gd name="T11" fmla="*/ 59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716">
                  <a:moveTo>
                    <a:pt x="488" y="593"/>
                  </a:moveTo>
                  <a:lnTo>
                    <a:pt x="488" y="593"/>
                  </a:lnTo>
                  <a:cubicBezTo>
                    <a:pt x="438" y="632"/>
                    <a:pt x="382" y="671"/>
                    <a:pt x="321" y="7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33"/>
                    <a:pt x="138" y="11"/>
                    <a:pt x="199" y="0"/>
                  </a:cubicBezTo>
                  <a:lnTo>
                    <a:pt x="488" y="593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 rot="21133775">
              <a:off x="19535642" y="6092496"/>
              <a:ext cx="293332" cy="284842"/>
            </a:xfrm>
            <a:custGeom>
              <a:avLst/>
              <a:gdLst>
                <a:gd name="T0" fmla="*/ 0 w 605"/>
                <a:gd name="T1" fmla="*/ 66 h 588"/>
                <a:gd name="T2" fmla="*/ 0 w 605"/>
                <a:gd name="T3" fmla="*/ 66 h 588"/>
                <a:gd name="T4" fmla="*/ 604 w 605"/>
                <a:gd name="T5" fmla="*/ 94 h 588"/>
                <a:gd name="T6" fmla="*/ 255 w 605"/>
                <a:gd name="T7" fmla="*/ 587 h 588"/>
                <a:gd name="T8" fmla="*/ 0 w 605"/>
                <a:gd name="T9" fmla="*/ 6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588">
                  <a:moveTo>
                    <a:pt x="0" y="66"/>
                  </a:moveTo>
                  <a:lnTo>
                    <a:pt x="0" y="66"/>
                  </a:lnTo>
                  <a:cubicBezTo>
                    <a:pt x="416" y="0"/>
                    <a:pt x="604" y="94"/>
                    <a:pt x="604" y="94"/>
                  </a:cubicBezTo>
                  <a:cubicBezTo>
                    <a:pt x="604" y="94"/>
                    <a:pt x="566" y="305"/>
                    <a:pt x="255" y="587"/>
                  </a:cubicBezTo>
                  <a:lnTo>
                    <a:pt x="0" y="66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 rot="21133775">
              <a:off x="18506032" y="6845550"/>
              <a:ext cx="179852" cy="197034"/>
            </a:xfrm>
            <a:custGeom>
              <a:avLst/>
              <a:gdLst>
                <a:gd name="T0" fmla="*/ 0 w 372"/>
                <a:gd name="T1" fmla="*/ 83 h 406"/>
                <a:gd name="T2" fmla="*/ 161 w 372"/>
                <a:gd name="T3" fmla="*/ 405 h 406"/>
                <a:gd name="T4" fmla="*/ 371 w 372"/>
                <a:gd name="T5" fmla="*/ 272 h 406"/>
                <a:gd name="T6" fmla="*/ 238 w 372"/>
                <a:gd name="T7" fmla="*/ 0 h 406"/>
                <a:gd name="T8" fmla="*/ 0 w 372"/>
                <a:gd name="T9" fmla="*/ 8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406">
                  <a:moveTo>
                    <a:pt x="0" y="83"/>
                  </a:moveTo>
                  <a:lnTo>
                    <a:pt x="161" y="405"/>
                  </a:lnTo>
                  <a:lnTo>
                    <a:pt x="371" y="272"/>
                  </a:lnTo>
                  <a:lnTo>
                    <a:pt x="238" y="0"/>
                  </a:lnTo>
                  <a:lnTo>
                    <a:pt x="0" y="83"/>
                  </a:lnTo>
                </a:path>
              </a:pathLst>
            </a:custGeom>
            <a:solidFill>
              <a:srgbClr val="81818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 rot="21133775">
              <a:off x="18342527" y="6908756"/>
              <a:ext cx="246226" cy="203457"/>
            </a:xfrm>
            <a:custGeom>
              <a:avLst/>
              <a:gdLst>
                <a:gd name="T0" fmla="*/ 354 w 505"/>
                <a:gd name="T1" fmla="*/ 5 h 417"/>
                <a:gd name="T2" fmla="*/ 354 w 505"/>
                <a:gd name="T3" fmla="*/ 5 h 417"/>
                <a:gd name="T4" fmla="*/ 432 w 505"/>
                <a:gd name="T5" fmla="*/ 155 h 417"/>
                <a:gd name="T6" fmla="*/ 504 w 505"/>
                <a:gd name="T7" fmla="*/ 305 h 417"/>
                <a:gd name="T8" fmla="*/ 349 w 505"/>
                <a:gd name="T9" fmla="*/ 416 h 417"/>
                <a:gd name="T10" fmla="*/ 360 w 505"/>
                <a:gd name="T11" fmla="*/ 333 h 417"/>
                <a:gd name="T12" fmla="*/ 0 w 505"/>
                <a:gd name="T13" fmla="*/ 366 h 417"/>
                <a:gd name="T14" fmla="*/ 244 w 505"/>
                <a:gd name="T15" fmla="*/ 100 h 417"/>
                <a:gd name="T16" fmla="*/ 177 w 505"/>
                <a:gd name="T17" fmla="*/ 61 h 417"/>
                <a:gd name="T18" fmla="*/ 354 w 505"/>
                <a:gd name="T19" fmla="*/ 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5" h="417">
                  <a:moveTo>
                    <a:pt x="354" y="5"/>
                  </a:moveTo>
                  <a:lnTo>
                    <a:pt x="354" y="5"/>
                  </a:lnTo>
                  <a:cubicBezTo>
                    <a:pt x="432" y="155"/>
                    <a:pt x="432" y="155"/>
                    <a:pt x="432" y="155"/>
                  </a:cubicBezTo>
                  <a:cubicBezTo>
                    <a:pt x="504" y="305"/>
                    <a:pt x="504" y="305"/>
                    <a:pt x="504" y="305"/>
                  </a:cubicBezTo>
                  <a:cubicBezTo>
                    <a:pt x="504" y="305"/>
                    <a:pt x="449" y="388"/>
                    <a:pt x="349" y="416"/>
                  </a:cubicBezTo>
                  <a:cubicBezTo>
                    <a:pt x="349" y="416"/>
                    <a:pt x="382" y="355"/>
                    <a:pt x="360" y="333"/>
                  </a:cubicBezTo>
                  <a:cubicBezTo>
                    <a:pt x="360" y="333"/>
                    <a:pt x="155" y="416"/>
                    <a:pt x="0" y="366"/>
                  </a:cubicBezTo>
                  <a:cubicBezTo>
                    <a:pt x="55" y="216"/>
                    <a:pt x="244" y="100"/>
                    <a:pt x="244" y="100"/>
                  </a:cubicBezTo>
                  <a:cubicBezTo>
                    <a:pt x="244" y="72"/>
                    <a:pt x="177" y="61"/>
                    <a:pt x="177" y="61"/>
                  </a:cubicBezTo>
                  <a:cubicBezTo>
                    <a:pt x="255" y="0"/>
                    <a:pt x="354" y="5"/>
                    <a:pt x="354" y="5"/>
                  </a:cubicBezTo>
                </a:path>
              </a:pathLst>
            </a:custGeom>
            <a:solidFill>
              <a:srgbClr val="F6932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 rot="21133775">
              <a:off x="18396088" y="6909838"/>
              <a:ext cx="184135" cy="167050"/>
            </a:xfrm>
            <a:custGeom>
              <a:avLst/>
              <a:gdLst>
                <a:gd name="T0" fmla="*/ 266 w 378"/>
                <a:gd name="T1" fmla="*/ 33 h 345"/>
                <a:gd name="T2" fmla="*/ 266 w 378"/>
                <a:gd name="T3" fmla="*/ 33 h 345"/>
                <a:gd name="T4" fmla="*/ 321 w 378"/>
                <a:gd name="T5" fmla="*/ 144 h 345"/>
                <a:gd name="T6" fmla="*/ 377 w 378"/>
                <a:gd name="T7" fmla="*/ 255 h 345"/>
                <a:gd name="T8" fmla="*/ 288 w 378"/>
                <a:gd name="T9" fmla="*/ 344 h 345"/>
                <a:gd name="T10" fmla="*/ 266 w 378"/>
                <a:gd name="T11" fmla="*/ 277 h 345"/>
                <a:gd name="T12" fmla="*/ 0 w 378"/>
                <a:gd name="T13" fmla="*/ 299 h 345"/>
                <a:gd name="T14" fmla="*/ 182 w 378"/>
                <a:gd name="T15" fmla="*/ 105 h 345"/>
                <a:gd name="T16" fmla="*/ 138 w 378"/>
                <a:gd name="T17" fmla="*/ 50 h 345"/>
                <a:gd name="T18" fmla="*/ 266 w 378"/>
                <a:gd name="T19" fmla="*/ 3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266" y="33"/>
                  </a:moveTo>
                  <a:lnTo>
                    <a:pt x="266" y="33"/>
                  </a:lnTo>
                  <a:cubicBezTo>
                    <a:pt x="321" y="144"/>
                    <a:pt x="321" y="144"/>
                    <a:pt x="321" y="144"/>
                  </a:cubicBezTo>
                  <a:cubicBezTo>
                    <a:pt x="377" y="255"/>
                    <a:pt x="377" y="255"/>
                    <a:pt x="377" y="255"/>
                  </a:cubicBezTo>
                  <a:cubicBezTo>
                    <a:pt x="377" y="255"/>
                    <a:pt x="360" y="327"/>
                    <a:pt x="288" y="344"/>
                  </a:cubicBezTo>
                  <a:cubicBezTo>
                    <a:pt x="288" y="344"/>
                    <a:pt x="282" y="294"/>
                    <a:pt x="266" y="277"/>
                  </a:cubicBezTo>
                  <a:cubicBezTo>
                    <a:pt x="266" y="277"/>
                    <a:pt x="116" y="338"/>
                    <a:pt x="0" y="299"/>
                  </a:cubicBezTo>
                  <a:cubicBezTo>
                    <a:pt x="38" y="188"/>
                    <a:pt x="182" y="105"/>
                    <a:pt x="182" y="105"/>
                  </a:cubicBezTo>
                  <a:cubicBezTo>
                    <a:pt x="177" y="83"/>
                    <a:pt x="138" y="50"/>
                    <a:pt x="138" y="50"/>
                  </a:cubicBezTo>
                  <a:cubicBezTo>
                    <a:pt x="199" y="0"/>
                    <a:pt x="266" y="33"/>
                    <a:pt x="266" y="33"/>
                  </a:cubicBezTo>
                </a:path>
              </a:pathLst>
            </a:custGeom>
            <a:solidFill>
              <a:srgbClr val="FAED2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 rot="21133775">
              <a:off x="18451125" y="6934813"/>
              <a:ext cx="115619" cy="104942"/>
            </a:xfrm>
            <a:custGeom>
              <a:avLst/>
              <a:gdLst>
                <a:gd name="T0" fmla="*/ 172 w 239"/>
                <a:gd name="T1" fmla="*/ 17 h 218"/>
                <a:gd name="T2" fmla="*/ 172 w 239"/>
                <a:gd name="T3" fmla="*/ 17 h 218"/>
                <a:gd name="T4" fmla="*/ 205 w 239"/>
                <a:gd name="T5" fmla="*/ 89 h 218"/>
                <a:gd name="T6" fmla="*/ 238 w 239"/>
                <a:gd name="T7" fmla="*/ 161 h 218"/>
                <a:gd name="T8" fmla="*/ 183 w 239"/>
                <a:gd name="T9" fmla="*/ 217 h 218"/>
                <a:gd name="T10" fmla="*/ 172 w 239"/>
                <a:gd name="T11" fmla="*/ 172 h 218"/>
                <a:gd name="T12" fmla="*/ 0 w 239"/>
                <a:gd name="T13" fmla="*/ 189 h 218"/>
                <a:gd name="T14" fmla="*/ 116 w 239"/>
                <a:gd name="T15" fmla="*/ 61 h 218"/>
                <a:gd name="T16" fmla="*/ 89 w 239"/>
                <a:gd name="T17" fmla="*/ 28 h 218"/>
                <a:gd name="T18" fmla="*/ 172 w 239"/>
                <a:gd name="T19" fmla="*/ 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18">
                  <a:moveTo>
                    <a:pt x="172" y="17"/>
                  </a:moveTo>
                  <a:lnTo>
                    <a:pt x="172" y="17"/>
                  </a:lnTo>
                  <a:cubicBezTo>
                    <a:pt x="205" y="89"/>
                    <a:pt x="205" y="89"/>
                    <a:pt x="205" y="89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8" y="161"/>
                    <a:pt x="227" y="200"/>
                    <a:pt x="183" y="217"/>
                  </a:cubicBezTo>
                  <a:cubicBezTo>
                    <a:pt x="183" y="217"/>
                    <a:pt x="183" y="183"/>
                    <a:pt x="172" y="172"/>
                  </a:cubicBezTo>
                  <a:cubicBezTo>
                    <a:pt x="172" y="172"/>
                    <a:pt x="72" y="211"/>
                    <a:pt x="0" y="189"/>
                  </a:cubicBezTo>
                  <a:cubicBezTo>
                    <a:pt x="28" y="117"/>
                    <a:pt x="116" y="61"/>
                    <a:pt x="116" y="61"/>
                  </a:cubicBezTo>
                  <a:cubicBezTo>
                    <a:pt x="116" y="50"/>
                    <a:pt x="89" y="28"/>
                    <a:pt x="89" y="28"/>
                  </a:cubicBezTo>
                  <a:cubicBezTo>
                    <a:pt x="127" y="0"/>
                    <a:pt x="172" y="17"/>
                    <a:pt x="172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 rot="21133775">
              <a:off x="17565616" y="5086577"/>
              <a:ext cx="1603687" cy="571823"/>
            </a:xfrm>
            <a:custGeom>
              <a:avLst/>
              <a:gdLst>
                <a:gd name="T0" fmla="*/ 2202 w 3301"/>
                <a:gd name="T1" fmla="*/ 77 h 1176"/>
                <a:gd name="T2" fmla="*/ 2202 w 3301"/>
                <a:gd name="T3" fmla="*/ 77 h 1176"/>
                <a:gd name="T4" fmla="*/ 3300 w 3301"/>
                <a:gd name="T5" fmla="*/ 0 h 1176"/>
                <a:gd name="T6" fmla="*/ 1392 w 3301"/>
                <a:gd name="T7" fmla="*/ 1175 h 1176"/>
                <a:gd name="T8" fmla="*/ 633 w 3301"/>
                <a:gd name="T9" fmla="*/ 732 h 1176"/>
                <a:gd name="T10" fmla="*/ 2202 w 3301"/>
                <a:gd name="T11" fmla="*/ 77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1" h="1176">
                  <a:moveTo>
                    <a:pt x="2202" y="77"/>
                  </a:moveTo>
                  <a:lnTo>
                    <a:pt x="2202" y="77"/>
                  </a:lnTo>
                  <a:cubicBezTo>
                    <a:pt x="2202" y="77"/>
                    <a:pt x="2318" y="482"/>
                    <a:pt x="3300" y="0"/>
                  </a:cubicBezTo>
                  <a:cubicBezTo>
                    <a:pt x="1392" y="1175"/>
                    <a:pt x="1392" y="1175"/>
                    <a:pt x="1392" y="1175"/>
                  </a:cubicBezTo>
                  <a:cubicBezTo>
                    <a:pt x="1392" y="1175"/>
                    <a:pt x="1265" y="648"/>
                    <a:pt x="633" y="732"/>
                  </a:cubicBezTo>
                  <a:cubicBezTo>
                    <a:pt x="0" y="820"/>
                    <a:pt x="2202" y="77"/>
                    <a:pt x="2202" y="77"/>
                  </a:cubicBez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 rot="21133775">
              <a:off x="17797623" y="4315578"/>
              <a:ext cx="3192385" cy="2017445"/>
            </a:xfrm>
            <a:custGeom>
              <a:avLst/>
              <a:gdLst>
                <a:gd name="T0" fmla="*/ 6576 w 6577"/>
                <a:gd name="T1" fmla="*/ 555 h 4154"/>
                <a:gd name="T2" fmla="*/ 6576 w 6577"/>
                <a:gd name="T3" fmla="*/ 555 h 4154"/>
                <a:gd name="T4" fmla="*/ 3038 w 6577"/>
                <a:gd name="T5" fmla="*/ 1192 h 4154"/>
                <a:gd name="T6" fmla="*/ 0 w 6577"/>
                <a:gd name="T7" fmla="*/ 3371 h 4154"/>
                <a:gd name="T8" fmla="*/ 161 w 6577"/>
                <a:gd name="T9" fmla="*/ 3698 h 4154"/>
                <a:gd name="T10" fmla="*/ 321 w 6577"/>
                <a:gd name="T11" fmla="*/ 4031 h 4154"/>
                <a:gd name="T12" fmla="*/ 3903 w 6577"/>
                <a:gd name="T13" fmla="*/ 2961 h 4154"/>
                <a:gd name="T14" fmla="*/ 6576 w 6577"/>
                <a:gd name="T15" fmla="*/ 555 h 4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77" h="4154">
                  <a:moveTo>
                    <a:pt x="6576" y="555"/>
                  </a:moveTo>
                  <a:lnTo>
                    <a:pt x="6576" y="555"/>
                  </a:lnTo>
                  <a:cubicBezTo>
                    <a:pt x="6576" y="555"/>
                    <a:pt x="5472" y="0"/>
                    <a:pt x="3038" y="1192"/>
                  </a:cubicBezTo>
                  <a:cubicBezTo>
                    <a:pt x="604" y="2390"/>
                    <a:pt x="0" y="3371"/>
                    <a:pt x="0" y="3371"/>
                  </a:cubicBezTo>
                  <a:cubicBezTo>
                    <a:pt x="161" y="3698"/>
                    <a:pt x="161" y="3698"/>
                    <a:pt x="161" y="3698"/>
                  </a:cubicBezTo>
                  <a:cubicBezTo>
                    <a:pt x="321" y="4031"/>
                    <a:pt x="321" y="4031"/>
                    <a:pt x="321" y="4031"/>
                  </a:cubicBezTo>
                  <a:cubicBezTo>
                    <a:pt x="321" y="4031"/>
                    <a:pt x="1469" y="4153"/>
                    <a:pt x="3903" y="2961"/>
                  </a:cubicBezTo>
                  <a:cubicBezTo>
                    <a:pt x="6343" y="1763"/>
                    <a:pt x="6576" y="555"/>
                    <a:pt x="6576" y="5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 rot="21133775">
              <a:off x="18143588" y="5657724"/>
              <a:ext cx="513866" cy="721739"/>
            </a:xfrm>
            <a:custGeom>
              <a:avLst/>
              <a:gdLst>
                <a:gd name="T0" fmla="*/ 571 w 1060"/>
                <a:gd name="T1" fmla="*/ 1486 h 1487"/>
                <a:gd name="T2" fmla="*/ 571 w 1060"/>
                <a:gd name="T3" fmla="*/ 1486 h 1487"/>
                <a:gd name="T4" fmla="*/ 1059 w 1060"/>
                <a:gd name="T5" fmla="*/ 1381 h 1487"/>
                <a:gd name="T6" fmla="*/ 382 w 1060"/>
                <a:gd name="T7" fmla="*/ 0 h 1487"/>
                <a:gd name="T8" fmla="*/ 0 w 1060"/>
                <a:gd name="T9" fmla="*/ 316 h 1487"/>
                <a:gd name="T10" fmla="*/ 571 w 1060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0" h="1487">
                  <a:moveTo>
                    <a:pt x="571" y="1486"/>
                  </a:moveTo>
                  <a:lnTo>
                    <a:pt x="571" y="1486"/>
                  </a:lnTo>
                  <a:cubicBezTo>
                    <a:pt x="715" y="1458"/>
                    <a:pt x="876" y="1425"/>
                    <a:pt x="1059" y="138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117"/>
                    <a:pt x="105" y="222"/>
                    <a:pt x="0" y="316"/>
                  </a:cubicBezTo>
                  <a:lnTo>
                    <a:pt x="571" y="1486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6" name="Freeform 17"/>
            <p:cNvSpPr>
              <a:spLocks noChangeArrowheads="1"/>
            </p:cNvSpPr>
            <p:nvPr/>
          </p:nvSpPr>
          <p:spPr bwMode="auto">
            <a:xfrm rot="21133775">
              <a:off x="20216038" y="4307530"/>
              <a:ext cx="695859" cy="687472"/>
            </a:xfrm>
            <a:custGeom>
              <a:avLst/>
              <a:gdLst>
                <a:gd name="T0" fmla="*/ 616 w 1432"/>
                <a:gd name="T1" fmla="*/ 1414 h 1415"/>
                <a:gd name="T2" fmla="*/ 616 w 1432"/>
                <a:gd name="T3" fmla="*/ 1414 h 1415"/>
                <a:gd name="T4" fmla="*/ 1431 w 1432"/>
                <a:gd name="T5" fmla="*/ 233 h 1415"/>
                <a:gd name="T6" fmla="*/ 0 w 1432"/>
                <a:gd name="T7" fmla="*/ 155 h 1415"/>
                <a:gd name="T8" fmla="*/ 616 w 1432"/>
                <a:gd name="T9" fmla="*/ 141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2" h="1415">
                  <a:moveTo>
                    <a:pt x="616" y="1414"/>
                  </a:moveTo>
                  <a:lnTo>
                    <a:pt x="616" y="1414"/>
                  </a:lnTo>
                  <a:cubicBezTo>
                    <a:pt x="1337" y="737"/>
                    <a:pt x="1431" y="233"/>
                    <a:pt x="1431" y="233"/>
                  </a:cubicBezTo>
                  <a:cubicBezTo>
                    <a:pt x="1431" y="233"/>
                    <a:pt x="976" y="0"/>
                    <a:pt x="0" y="155"/>
                  </a:cubicBezTo>
                  <a:lnTo>
                    <a:pt x="616" y="1414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7" name="Freeform 18"/>
            <p:cNvSpPr>
              <a:spLocks noChangeArrowheads="1"/>
            </p:cNvSpPr>
            <p:nvPr/>
          </p:nvSpPr>
          <p:spPr bwMode="auto">
            <a:xfrm rot="21133775">
              <a:off x="17613473" y="4674257"/>
              <a:ext cx="1295366" cy="820255"/>
            </a:xfrm>
            <a:custGeom>
              <a:avLst/>
              <a:gdLst>
                <a:gd name="T0" fmla="*/ 2667 w 2668"/>
                <a:gd name="T1" fmla="*/ 227 h 1687"/>
                <a:gd name="T2" fmla="*/ 2667 w 2668"/>
                <a:gd name="T3" fmla="*/ 227 h 1687"/>
                <a:gd name="T4" fmla="*/ 1236 w 2668"/>
                <a:gd name="T5" fmla="*/ 482 h 1687"/>
                <a:gd name="T6" fmla="*/ 0 w 2668"/>
                <a:gd name="T7" fmla="*/ 1364 h 1687"/>
                <a:gd name="T8" fmla="*/ 66 w 2668"/>
                <a:gd name="T9" fmla="*/ 1497 h 1687"/>
                <a:gd name="T10" fmla="*/ 133 w 2668"/>
                <a:gd name="T11" fmla="*/ 1636 h 1687"/>
                <a:gd name="T12" fmla="*/ 1586 w 2668"/>
                <a:gd name="T13" fmla="*/ 1198 h 1687"/>
                <a:gd name="T14" fmla="*/ 2667 w 2668"/>
                <a:gd name="T15" fmla="*/ 227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7">
                  <a:moveTo>
                    <a:pt x="2667" y="227"/>
                  </a:moveTo>
                  <a:lnTo>
                    <a:pt x="2667" y="227"/>
                  </a:lnTo>
                  <a:cubicBezTo>
                    <a:pt x="2667" y="227"/>
                    <a:pt x="2223" y="0"/>
                    <a:pt x="1236" y="482"/>
                  </a:cubicBezTo>
                  <a:cubicBezTo>
                    <a:pt x="249" y="970"/>
                    <a:pt x="0" y="1364"/>
                    <a:pt x="0" y="1364"/>
                  </a:cubicBezTo>
                  <a:cubicBezTo>
                    <a:pt x="66" y="1497"/>
                    <a:pt x="66" y="1497"/>
                    <a:pt x="66" y="1497"/>
                  </a:cubicBezTo>
                  <a:cubicBezTo>
                    <a:pt x="133" y="1636"/>
                    <a:pt x="133" y="1636"/>
                    <a:pt x="133" y="1636"/>
                  </a:cubicBezTo>
                  <a:cubicBezTo>
                    <a:pt x="133" y="1636"/>
                    <a:pt x="599" y="1686"/>
                    <a:pt x="1586" y="1198"/>
                  </a:cubicBezTo>
                  <a:cubicBezTo>
                    <a:pt x="2573" y="715"/>
                    <a:pt x="2667" y="227"/>
                    <a:pt x="2667" y="2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8" name="Freeform 19"/>
            <p:cNvSpPr>
              <a:spLocks noChangeArrowheads="1"/>
            </p:cNvSpPr>
            <p:nvPr/>
          </p:nvSpPr>
          <p:spPr bwMode="auto">
            <a:xfrm rot="21133775">
              <a:off x="18420546" y="4748513"/>
              <a:ext cx="239803" cy="346949"/>
            </a:xfrm>
            <a:custGeom>
              <a:avLst/>
              <a:gdLst>
                <a:gd name="T0" fmla="*/ 200 w 494"/>
                <a:gd name="T1" fmla="*/ 0 h 716"/>
                <a:gd name="T2" fmla="*/ 200 w 494"/>
                <a:gd name="T3" fmla="*/ 0 h 716"/>
                <a:gd name="T4" fmla="*/ 0 w 494"/>
                <a:gd name="T5" fmla="*/ 55 h 716"/>
                <a:gd name="T6" fmla="*/ 322 w 494"/>
                <a:gd name="T7" fmla="*/ 715 h 716"/>
                <a:gd name="T8" fmla="*/ 493 w 494"/>
                <a:gd name="T9" fmla="*/ 593 h 716"/>
                <a:gd name="T10" fmla="*/ 200 w 494"/>
                <a:gd name="T1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716">
                  <a:moveTo>
                    <a:pt x="200" y="0"/>
                  </a:moveTo>
                  <a:lnTo>
                    <a:pt x="200" y="0"/>
                  </a:lnTo>
                  <a:cubicBezTo>
                    <a:pt x="139" y="17"/>
                    <a:pt x="72" y="33"/>
                    <a:pt x="0" y="55"/>
                  </a:cubicBezTo>
                  <a:cubicBezTo>
                    <a:pt x="322" y="715"/>
                    <a:pt x="322" y="715"/>
                    <a:pt x="322" y="715"/>
                  </a:cubicBezTo>
                  <a:cubicBezTo>
                    <a:pt x="383" y="676"/>
                    <a:pt x="444" y="632"/>
                    <a:pt x="493" y="593"/>
                  </a:cubicBezTo>
                  <a:lnTo>
                    <a:pt x="200" y="0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59" name="Freeform 20"/>
            <p:cNvSpPr>
              <a:spLocks noChangeArrowheads="1"/>
            </p:cNvSpPr>
            <p:nvPr/>
          </p:nvSpPr>
          <p:spPr bwMode="auto">
            <a:xfrm rot="21133775">
              <a:off x="18585241" y="4670367"/>
              <a:ext cx="291191" cy="284842"/>
            </a:xfrm>
            <a:custGeom>
              <a:avLst/>
              <a:gdLst>
                <a:gd name="T0" fmla="*/ 255 w 600"/>
                <a:gd name="T1" fmla="*/ 587 h 588"/>
                <a:gd name="T2" fmla="*/ 255 w 600"/>
                <a:gd name="T3" fmla="*/ 587 h 588"/>
                <a:gd name="T4" fmla="*/ 599 w 600"/>
                <a:gd name="T5" fmla="*/ 99 h 588"/>
                <a:gd name="T6" fmla="*/ 0 w 600"/>
                <a:gd name="T7" fmla="*/ 72 h 588"/>
                <a:gd name="T8" fmla="*/ 255 w 600"/>
                <a:gd name="T9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88">
                  <a:moveTo>
                    <a:pt x="255" y="587"/>
                  </a:moveTo>
                  <a:lnTo>
                    <a:pt x="255" y="587"/>
                  </a:lnTo>
                  <a:cubicBezTo>
                    <a:pt x="560" y="310"/>
                    <a:pt x="599" y="99"/>
                    <a:pt x="599" y="99"/>
                  </a:cubicBezTo>
                  <a:cubicBezTo>
                    <a:pt x="599" y="99"/>
                    <a:pt x="410" y="0"/>
                    <a:pt x="0" y="72"/>
                  </a:cubicBezTo>
                  <a:lnTo>
                    <a:pt x="255" y="587"/>
                  </a:lnTo>
                </a:path>
              </a:pathLst>
            </a:custGeom>
            <a:solidFill>
              <a:srgbClr val="BF282D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0" name="Freeform 21"/>
            <p:cNvSpPr>
              <a:spLocks noChangeArrowheads="1"/>
            </p:cNvSpPr>
            <p:nvPr/>
          </p:nvSpPr>
          <p:spPr bwMode="auto">
            <a:xfrm rot="21133775">
              <a:off x="19622774" y="4739965"/>
              <a:ext cx="573816" cy="573965"/>
            </a:xfrm>
            <a:custGeom>
              <a:avLst/>
              <a:gdLst>
                <a:gd name="T0" fmla="*/ 821 w 1182"/>
                <a:gd name="T1" fmla="*/ 1054 h 1182"/>
                <a:gd name="T2" fmla="*/ 821 w 1182"/>
                <a:gd name="T3" fmla="*/ 1054 h 1182"/>
                <a:gd name="T4" fmla="*/ 128 w 1182"/>
                <a:gd name="T5" fmla="*/ 821 h 1182"/>
                <a:gd name="T6" fmla="*/ 361 w 1182"/>
                <a:gd name="T7" fmla="*/ 122 h 1182"/>
                <a:gd name="T8" fmla="*/ 1059 w 1182"/>
                <a:gd name="T9" fmla="*/ 361 h 1182"/>
                <a:gd name="T10" fmla="*/ 821 w 1182"/>
                <a:gd name="T11" fmla="*/ 105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2" h="1182">
                  <a:moveTo>
                    <a:pt x="821" y="1054"/>
                  </a:moveTo>
                  <a:lnTo>
                    <a:pt x="821" y="1054"/>
                  </a:lnTo>
                  <a:cubicBezTo>
                    <a:pt x="560" y="1181"/>
                    <a:pt x="250" y="1076"/>
                    <a:pt x="128" y="821"/>
                  </a:cubicBezTo>
                  <a:cubicBezTo>
                    <a:pt x="0" y="560"/>
                    <a:pt x="105" y="250"/>
                    <a:pt x="361" y="122"/>
                  </a:cubicBezTo>
                  <a:cubicBezTo>
                    <a:pt x="621" y="0"/>
                    <a:pt x="932" y="106"/>
                    <a:pt x="1059" y="361"/>
                  </a:cubicBezTo>
                  <a:cubicBezTo>
                    <a:pt x="1181" y="621"/>
                    <a:pt x="1076" y="932"/>
                    <a:pt x="821" y="1054"/>
                  </a:cubicBezTo>
                </a:path>
              </a:pathLst>
            </a:custGeom>
            <a:solidFill>
              <a:srgbClr val="293555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1" name="Freeform 22"/>
            <p:cNvSpPr>
              <a:spLocks noChangeArrowheads="1"/>
            </p:cNvSpPr>
            <p:nvPr/>
          </p:nvSpPr>
          <p:spPr bwMode="auto">
            <a:xfrm rot="21133775">
              <a:off x="19695417" y="4808365"/>
              <a:ext cx="430362" cy="434758"/>
            </a:xfrm>
            <a:custGeom>
              <a:avLst/>
              <a:gdLst>
                <a:gd name="T0" fmla="*/ 615 w 888"/>
                <a:gd name="T1" fmla="*/ 792 h 893"/>
                <a:gd name="T2" fmla="*/ 615 w 888"/>
                <a:gd name="T3" fmla="*/ 792 h 893"/>
                <a:gd name="T4" fmla="*/ 94 w 888"/>
                <a:gd name="T5" fmla="*/ 615 h 893"/>
                <a:gd name="T6" fmla="*/ 271 w 888"/>
                <a:gd name="T7" fmla="*/ 94 h 893"/>
                <a:gd name="T8" fmla="*/ 793 w 888"/>
                <a:gd name="T9" fmla="*/ 277 h 893"/>
                <a:gd name="T10" fmla="*/ 615 w 888"/>
                <a:gd name="T11" fmla="*/ 79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8" h="893">
                  <a:moveTo>
                    <a:pt x="615" y="792"/>
                  </a:moveTo>
                  <a:lnTo>
                    <a:pt x="615" y="792"/>
                  </a:lnTo>
                  <a:cubicBezTo>
                    <a:pt x="421" y="892"/>
                    <a:pt x="188" y="809"/>
                    <a:pt x="94" y="615"/>
                  </a:cubicBezTo>
                  <a:cubicBezTo>
                    <a:pt x="0" y="426"/>
                    <a:pt x="78" y="188"/>
                    <a:pt x="271" y="94"/>
                  </a:cubicBezTo>
                  <a:cubicBezTo>
                    <a:pt x="466" y="0"/>
                    <a:pt x="699" y="83"/>
                    <a:pt x="793" y="277"/>
                  </a:cubicBezTo>
                  <a:cubicBezTo>
                    <a:pt x="887" y="465"/>
                    <a:pt x="804" y="698"/>
                    <a:pt x="615" y="792"/>
                  </a:cubicBezTo>
                </a:path>
              </a:pathLst>
            </a:custGeom>
            <a:solidFill>
              <a:srgbClr val="FEDF5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2" name="Freeform 23"/>
            <p:cNvSpPr>
              <a:spLocks noChangeArrowheads="1"/>
            </p:cNvSpPr>
            <p:nvPr/>
          </p:nvSpPr>
          <p:spPr bwMode="auto">
            <a:xfrm rot="21133775">
              <a:off x="17800433" y="6157663"/>
              <a:ext cx="282626" cy="409058"/>
            </a:xfrm>
            <a:custGeom>
              <a:avLst/>
              <a:gdLst>
                <a:gd name="T0" fmla="*/ 393 w 583"/>
                <a:gd name="T1" fmla="*/ 843 h 844"/>
                <a:gd name="T2" fmla="*/ 0 w 583"/>
                <a:gd name="T3" fmla="*/ 44 h 844"/>
                <a:gd name="T4" fmla="*/ 255 w 583"/>
                <a:gd name="T5" fmla="*/ 0 h 844"/>
                <a:gd name="T6" fmla="*/ 582 w 583"/>
                <a:gd name="T7" fmla="*/ 665 h 844"/>
                <a:gd name="T8" fmla="*/ 393 w 583"/>
                <a:gd name="T9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844">
                  <a:moveTo>
                    <a:pt x="393" y="843"/>
                  </a:moveTo>
                  <a:lnTo>
                    <a:pt x="0" y="44"/>
                  </a:lnTo>
                  <a:lnTo>
                    <a:pt x="255" y="0"/>
                  </a:lnTo>
                  <a:lnTo>
                    <a:pt x="582" y="665"/>
                  </a:lnTo>
                  <a:lnTo>
                    <a:pt x="393" y="843"/>
                  </a:lnTo>
                </a:path>
              </a:pathLst>
            </a:custGeom>
            <a:solidFill>
              <a:srgbClr val="81818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3" name="Freeform 24"/>
            <p:cNvSpPr>
              <a:spLocks noChangeArrowheads="1"/>
            </p:cNvSpPr>
            <p:nvPr/>
          </p:nvSpPr>
          <p:spPr bwMode="auto">
            <a:xfrm rot="21133775">
              <a:off x="17553511" y="5423712"/>
              <a:ext cx="177713" cy="197034"/>
            </a:xfrm>
            <a:custGeom>
              <a:avLst/>
              <a:gdLst>
                <a:gd name="T0" fmla="*/ 155 w 367"/>
                <a:gd name="T1" fmla="*/ 405 h 406"/>
                <a:gd name="T2" fmla="*/ 0 w 367"/>
                <a:gd name="T3" fmla="*/ 83 h 406"/>
                <a:gd name="T4" fmla="*/ 233 w 367"/>
                <a:gd name="T5" fmla="*/ 0 h 406"/>
                <a:gd name="T6" fmla="*/ 366 w 367"/>
                <a:gd name="T7" fmla="*/ 272 h 406"/>
                <a:gd name="T8" fmla="*/ 155 w 367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06">
                  <a:moveTo>
                    <a:pt x="155" y="405"/>
                  </a:moveTo>
                  <a:lnTo>
                    <a:pt x="0" y="83"/>
                  </a:lnTo>
                  <a:lnTo>
                    <a:pt x="233" y="0"/>
                  </a:lnTo>
                  <a:lnTo>
                    <a:pt x="366" y="272"/>
                  </a:lnTo>
                  <a:lnTo>
                    <a:pt x="155" y="405"/>
                  </a:lnTo>
                </a:path>
              </a:pathLst>
            </a:custGeom>
            <a:solidFill>
              <a:srgbClr val="81818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4" name="Freeform 25"/>
            <p:cNvSpPr>
              <a:spLocks noChangeArrowheads="1"/>
            </p:cNvSpPr>
            <p:nvPr/>
          </p:nvSpPr>
          <p:spPr bwMode="auto">
            <a:xfrm rot="21133775">
              <a:off x="17439196" y="6234296"/>
              <a:ext cx="550262" cy="454032"/>
            </a:xfrm>
            <a:custGeom>
              <a:avLst/>
              <a:gdLst>
                <a:gd name="T0" fmla="*/ 1131 w 1132"/>
                <a:gd name="T1" fmla="*/ 688 h 933"/>
                <a:gd name="T2" fmla="*/ 1131 w 1132"/>
                <a:gd name="T3" fmla="*/ 688 h 933"/>
                <a:gd name="T4" fmla="*/ 965 w 1132"/>
                <a:gd name="T5" fmla="*/ 349 h 933"/>
                <a:gd name="T6" fmla="*/ 798 w 1132"/>
                <a:gd name="T7" fmla="*/ 11 h 933"/>
                <a:gd name="T8" fmla="*/ 394 w 1132"/>
                <a:gd name="T9" fmla="*/ 133 h 933"/>
                <a:gd name="T10" fmla="*/ 549 w 1132"/>
                <a:gd name="T11" fmla="*/ 227 h 933"/>
                <a:gd name="T12" fmla="*/ 0 w 1132"/>
                <a:gd name="T13" fmla="*/ 821 h 933"/>
                <a:gd name="T14" fmla="*/ 804 w 1132"/>
                <a:gd name="T15" fmla="*/ 749 h 933"/>
                <a:gd name="T16" fmla="*/ 787 w 1132"/>
                <a:gd name="T17" fmla="*/ 932 h 933"/>
                <a:gd name="T18" fmla="*/ 1131 w 1132"/>
                <a:gd name="T19" fmla="*/ 68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2" h="933">
                  <a:moveTo>
                    <a:pt x="1131" y="688"/>
                  </a:moveTo>
                  <a:lnTo>
                    <a:pt x="1131" y="688"/>
                  </a:lnTo>
                  <a:cubicBezTo>
                    <a:pt x="965" y="349"/>
                    <a:pt x="965" y="349"/>
                    <a:pt x="965" y="349"/>
                  </a:cubicBezTo>
                  <a:cubicBezTo>
                    <a:pt x="798" y="11"/>
                    <a:pt x="798" y="11"/>
                    <a:pt x="798" y="11"/>
                  </a:cubicBezTo>
                  <a:cubicBezTo>
                    <a:pt x="798" y="11"/>
                    <a:pt x="576" y="0"/>
                    <a:pt x="394" y="133"/>
                  </a:cubicBezTo>
                  <a:cubicBezTo>
                    <a:pt x="394" y="133"/>
                    <a:pt x="543" y="161"/>
                    <a:pt x="549" y="227"/>
                  </a:cubicBezTo>
                  <a:cubicBezTo>
                    <a:pt x="549" y="227"/>
                    <a:pt x="127" y="482"/>
                    <a:pt x="0" y="821"/>
                  </a:cubicBezTo>
                  <a:cubicBezTo>
                    <a:pt x="344" y="932"/>
                    <a:pt x="804" y="749"/>
                    <a:pt x="804" y="749"/>
                  </a:cubicBezTo>
                  <a:cubicBezTo>
                    <a:pt x="854" y="798"/>
                    <a:pt x="787" y="932"/>
                    <a:pt x="787" y="932"/>
                  </a:cubicBezTo>
                  <a:cubicBezTo>
                    <a:pt x="1004" y="870"/>
                    <a:pt x="1131" y="688"/>
                    <a:pt x="1131" y="688"/>
                  </a:cubicBezTo>
                </a:path>
              </a:pathLst>
            </a:custGeom>
            <a:solidFill>
              <a:srgbClr val="F6932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5" name="Freeform 26"/>
            <p:cNvSpPr>
              <a:spLocks noChangeArrowheads="1"/>
            </p:cNvSpPr>
            <p:nvPr/>
          </p:nvSpPr>
          <p:spPr bwMode="auto">
            <a:xfrm rot="21133775">
              <a:off x="17553048" y="6243155"/>
              <a:ext cx="408951" cy="372649"/>
            </a:xfrm>
            <a:custGeom>
              <a:avLst/>
              <a:gdLst>
                <a:gd name="T0" fmla="*/ 843 w 844"/>
                <a:gd name="T1" fmla="*/ 566 h 766"/>
                <a:gd name="T2" fmla="*/ 843 w 844"/>
                <a:gd name="T3" fmla="*/ 566 h 766"/>
                <a:gd name="T4" fmla="*/ 721 w 844"/>
                <a:gd name="T5" fmla="*/ 316 h 766"/>
                <a:gd name="T6" fmla="*/ 599 w 844"/>
                <a:gd name="T7" fmla="*/ 61 h 766"/>
                <a:gd name="T8" fmla="*/ 316 w 844"/>
                <a:gd name="T9" fmla="*/ 100 h 766"/>
                <a:gd name="T10" fmla="*/ 410 w 844"/>
                <a:gd name="T11" fmla="*/ 228 h 766"/>
                <a:gd name="T12" fmla="*/ 0 w 844"/>
                <a:gd name="T13" fmla="*/ 666 h 766"/>
                <a:gd name="T14" fmla="*/ 604 w 844"/>
                <a:gd name="T15" fmla="*/ 616 h 766"/>
                <a:gd name="T16" fmla="*/ 643 w 844"/>
                <a:gd name="T17" fmla="*/ 765 h 766"/>
                <a:gd name="T18" fmla="*/ 843 w 844"/>
                <a:gd name="T19" fmla="*/ 5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4" h="766">
                  <a:moveTo>
                    <a:pt x="843" y="566"/>
                  </a:moveTo>
                  <a:lnTo>
                    <a:pt x="843" y="566"/>
                  </a:lnTo>
                  <a:cubicBezTo>
                    <a:pt x="721" y="316"/>
                    <a:pt x="721" y="316"/>
                    <a:pt x="721" y="316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599" y="61"/>
                    <a:pt x="449" y="0"/>
                    <a:pt x="316" y="100"/>
                  </a:cubicBezTo>
                  <a:cubicBezTo>
                    <a:pt x="316" y="100"/>
                    <a:pt x="405" y="178"/>
                    <a:pt x="410" y="228"/>
                  </a:cubicBezTo>
                  <a:cubicBezTo>
                    <a:pt x="410" y="228"/>
                    <a:pt x="94" y="416"/>
                    <a:pt x="0" y="666"/>
                  </a:cubicBezTo>
                  <a:cubicBezTo>
                    <a:pt x="260" y="749"/>
                    <a:pt x="604" y="616"/>
                    <a:pt x="604" y="616"/>
                  </a:cubicBezTo>
                  <a:cubicBezTo>
                    <a:pt x="637" y="649"/>
                    <a:pt x="643" y="765"/>
                    <a:pt x="643" y="765"/>
                  </a:cubicBezTo>
                  <a:cubicBezTo>
                    <a:pt x="809" y="721"/>
                    <a:pt x="843" y="566"/>
                    <a:pt x="843" y="566"/>
                  </a:cubicBezTo>
                </a:path>
              </a:pathLst>
            </a:custGeom>
            <a:solidFill>
              <a:srgbClr val="FAED2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6" name="Freeform 27"/>
            <p:cNvSpPr>
              <a:spLocks noChangeArrowheads="1"/>
            </p:cNvSpPr>
            <p:nvPr/>
          </p:nvSpPr>
          <p:spPr bwMode="auto">
            <a:xfrm rot="21133775">
              <a:off x="17683827" y="6293408"/>
              <a:ext cx="256932" cy="235583"/>
            </a:xfrm>
            <a:custGeom>
              <a:avLst/>
              <a:gdLst>
                <a:gd name="T0" fmla="*/ 526 w 527"/>
                <a:gd name="T1" fmla="*/ 355 h 483"/>
                <a:gd name="T2" fmla="*/ 526 w 527"/>
                <a:gd name="T3" fmla="*/ 355 h 483"/>
                <a:gd name="T4" fmla="*/ 449 w 527"/>
                <a:gd name="T5" fmla="*/ 199 h 483"/>
                <a:gd name="T6" fmla="*/ 371 w 527"/>
                <a:gd name="T7" fmla="*/ 39 h 483"/>
                <a:gd name="T8" fmla="*/ 194 w 527"/>
                <a:gd name="T9" fmla="*/ 61 h 483"/>
                <a:gd name="T10" fmla="*/ 255 w 527"/>
                <a:gd name="T11" fmla="*/ 144 h 483"/>
                <a:gd name="T12" fmla="*/ 0 w 527"/>
                <a:gd name="T13" fmla="*/ 421 h 483"/>
                <a:gd name="T14" fmla="*/ 377 w 527"/>
                <a:gd name="T15" fmla="*/ 388 h 483"/>
                <a:gd name="T16" fmla="*/ 404 w 527"/>
                <a:gd name="T17" fmla="*/ 482 h 483"/>
                <a:gd name="T18" fmla="*/ 526 w 527"/>
                <a:gd name="T19" fmla="*/ 35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483">
                  <a:moveTo>
                    <a:pt x="526" y="355"/>
                  </a:moveTo>
                  <a:lnTo>
                    <a:pt x="526" y="355"/>
                  </a:lnTo>
                  <a:cubicBezTo>
                    <a:pt x="449" y="199"/>
                    <a:pt x="449" y="199"/>
                    <a:pt x="449" y="199"/>
                  </a:cubicBezTo>
                  <a:cubicBezTo>
                    <a:pt x="371" y="39"/>
                    <a:pt x="371" y="39"/>
                    <a:pt x="371" y="39"/>
                  </a:cubicBezTo>
                  <a:cubicBezTo>
                    <a:pt x="371" y="39"/>
                    <a:pt x="282" y="0"/>
                    <a:pt x="194" y="61"/>
                  </a:cubicBezTo>
                  <a:cubicBezTo>
                    <a:pt x="194" y="61"/>
                    <a:pt x="249" y="111"/>
                    <a:pt x="255" y="144"/>
                  </a:cubicBezTo>
                  <a:cubicBezTo>
                    <a:pt x="255" y="144"/>
                    <a:pt x="55" y="260"/>
                    <a:pt x="0" y="421"/>
                  </a:cubicBezTo>
                  <a:cubicBezTo>
                    <a:pt x="160" y="471"/>
                    <a:pt x="377" y="388"/>
                    <a:pt x="377" y="388"/>
                  </a:cubicBezTo>
                  <a:cubicBezTo>
                    <a:pt x="399" y="410"/>
                    <a:pt x="404" y="482"/>
                    <a:pt x="404" y="482"/>
                  </a:cubicBezTo>
                  <a:cubicBezTo>
                    <a:pt x="504" y="454"/>
                    <a:pt x="526" y="355"/>
                    <a:pt x="526" y="355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7" name="Freeform 28"/>
            <p:cNvSpPr>
              <a:spLocks noChangeArrowheads="1"/>
            </p:cNvSpPr>
            <p:nvPr/>
          </p:nvSpPr>
          <p:spPr bwMode="auto">
            <a:xfrm rot="21133775">
              <a:off x="17392138" y="5486773"/>
              <a:ext cx="241944" cy="203457"/>
            </a:xfrm>
            <a:custGeom>
              <a:avLst/>
              <a:gdLst>
                <a:gd name="T0" fmla="*/ 499 w 500"/>
                <a:gd name="T1" fmla="*/ 305 h 417"/>
                <a:gd name="T2" fmla="*/ 499 w 500"/>
                <a:gd name="T3" fmla="*/ 305 h 417"/>
                <a:gd name="T4" fmla="*/ 426 w 500"/>
                <a:gd name="T5" fmla="*/ 155 h 417"/>
                <a:gd name="T6" fmla="*/ 354 w 500"/>
                <a:gd name="T7" fmla="*/ 5 h 417"/>
                <a:gd name="T8" fmla="*/ 172 w 500"/>
                <a:gd name="T9" fmla="*/ 61 h 417"/>
                <a:gd name="T10" fmla="*/ 244 w 500"/>
                <a:gd name="T11" fmla="*/ 105 h 417"/>
                <a:gd name="T12" fmla="*/ 0 w 500"/>
                <a:gd name="T13" fmla="*/ 366 h 417"/>
                <a:gd name="T14" fmla="*/ 354 w 500"/>
                <a:gd name="T15" fmla="*/ 332 h 417"/>
                <a:gd name="T16" fmla="*/ 349 w 500"/>
                <a:gd name="T17" fmla="*/ 416 h 417"/>
                <a:gd name="T18" fmla="*/ 499 w 500"/>
                <a:gd name="T19" fmla="*/ 30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17">
                  <a:moveTo>
                    <a:pt x="499" y="305"/>
                  </a:moveTo>
                  <a:lnTo>
                    <a:pt x="499" y="305"/>
                  </a:lnTo>
                  <a:cubicBezTo>
                    <a:pt x="426" y="155"/>
                    <a:pt x="426" y="155"/>
                    <a:pt x="426" y="155"/>
                  </a:cubicBezTo>
                  <a:cubicBezTo>
                    <a:pt x="354" y="5"/>
                    <a:pt x="354" y="5"/>
                    <a:pt x="354" y="5"/>
                  </a:cubicBezTo>
                  <a:cubicBezTo>
                    <a:pt x="354" y="5"/>
                    <a:pt x="255" y="0"/>
                    <a:pt x="172" y="61"/>
                  </a:cubicBezTo>
                  <a:cubicBezTo>
                    <a:pt x="172" y="61"/>
                    <a:pt x="238" y="72"/>
                    <a:pt x="244" y="105"/>
                  </a:cubicBezTo>
                  <a:cubicBezTo>
                    <a:pt x="244" y="105"/>
                    <a:pt x="49" y="216"/>
                    <a:pt x="0" y="366"/>
                  </a:cubicBezTo>
                  <a:cubicBezTo>
                    <a:pt x="149" y="416"/>
                    <a:pt x="354" y="332"/>
                    <a:pt x="354" y="332"/>
                  </a:cubicBezTo>
                  <a:cubicBezTo>
                    <a:pt x="377" y="355"/>
                    <a:pt x="349" y="416"/>
                    <a:pt x="349" y="416"/>
                  </a:cubicBezTo>
                  <a:cubicBezTo>
                    <a:pt x="443" y="388"/>
                    <a:pt x="499" y="305"/>
                    <a:pt x="499" y="305"/>
                  </a:cubicBezTo>
                </a:path>
              </a:pathLst>
            </a:custGeom>
            <a:solidFill>
              <a:srgbClr val="F69321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8" name="Freeform 29"/>
            <p:cNvSpPr>
              <a:spLocks noChangeArrowheads="1"/>
            </p:cNvSpPr>
            <p:nvPr/>
          </p:nvSpPr>
          <p:spPr bwMode="auto">
            <a:xfrm rot="21133775">
              <a:off x="17439603" y="5490555"/>
              <a:ext cx="184135" cy="167050"/>
            </a:xfrm>
            <a:custGeom>
              <a:avLst/>
              <a:gdLst>
                <a:gd name="T0" fmla="*/ 377 w 378"/>
                <a:gd name="T1" fmla="*/ 255 h 345"/>
                <a:gd name="T2" fmla="*/ 377 w 378"/>
                <a:gd name="T3" fmla="*/ 255 h 345"/>
                <a:gd name="T4" fmla="*/ 321 w 378"/>
                <a:gd name="T5" fmla="*/ 139 h 345"/>
                <a:gd name="T6" fmla="*/ 266 w 378"/>
                <a:gd name="T7" fmla="*/ 28 h 345"/>
                <a:gd name="T8" fmla="*/ 144 w 378"/>
                <a:gd name="T9" fmla="*/ 45 h 345"/>
                <a:gd name="T10" fmla="*/ 183 w 378"/>
                <a:gd name="T11" fmla="*/ 100 h 345"/>
                <a:gd name="T12" fmla="*/ 0 w 378"/>
                <a:gd name="T13" fmla="*/ 300 h 345"/>
                <a:gd name="T14" fmla="*/ 266 w 378"/>
                <a:gd name="T15" fmla="*/ 272 h 345"/>
                <a:gd name="T16" fmla="*/ 288 w 378"/>
                <a:gd name="T17" fmla="*/ 344 h 345"/>
                <a:gd name="T18" fmla="*/ 377 w 378"/>
                <a:gd name="T19" fmla="*/ 25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377" y="255"/>
                  </a:moveTo>
                  <a:lnTo>
                    <a:pt x="377" y="255"/>
                  </a:lnTo>
                  <a:cubicBezTo>
                    <a:pt x="321" y="139"/>
                    <a:pt x="321" y="139"/>
                    <a:pt x="321" y="13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8"/>
                    <a:pt x="200" y="0"/>
                    <a:pt x="144" y="45"/>
                  </a:cubicBezTo>
                  <a:cubicBezTo>
                    <a:pt x="144" y="45"/>
                    <a:pt x="183" y="78"/>
                    <a:pt x="183" y="100"/>
                  </a:cubicBezTo>
                  <a:cubicBezTo>
                    <a:pt x="183" y="100"/>
                    <a:pt x="44" y="183"/>
                    <a:pt x="0" y="300"/>
                  </a:cubicBezTo>
                  <a:cubicBezTo>
                    <a:pt x="116" y="333"/>
                    <a:pt x="266" y="272"/>
                    <a:pt x="266" y="272"/>
                  </a:cubicBezTo>
                  <a:cubicBezTo>
                    <a:pt x="283" y="289"/>
                    <a:pt x="288" y="344"/>
                    <a:pt x="288" y="344"/>
                  </a:cubicBezTo>
                  <a:cubicBezTo>
                    <a:pt x="360" y="322"/>
                    <a:pt x="377" y="255"/>
                    <a:pt x="377" y="255"/>
                  </a:cubicBezTo>
                </a:path>
              </a:pathLst>
            </a:custGeom>
            <a:solidFill>
              <a:srgbClr val="FAED2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  <p:sp>
          <p:nvSpPr>
            <p:cNvPr id="69" name="Freeform 30"/>
            <p:cNvSpPr>
              <a:spLocks noChangeArrowheads="1"/>
            </p:cNvSpPr>
            <p:nvPr/>
          </p:nvSpPr>
          <p:spPr bwMode="auto">
            <a:xfrm rot="21133775">
              <a:off x="17498603" y="5512975"/>
              <a:ext cx="113479" cy="104942"/>
            </a:xfrm>
            <a:custGeom>
              <a:avLst/>
              <a:gdLst>
                <a:gd name="T0" fmla="*/ 233 w 234"/>
                <a:gd name="T1" fmla="*/ 161 h 218"/>
                <a:gd name="T2" fmla="*/ 233 w 234"/>
                <a:gd name="T3" fmla="*/ 161 h 218"/>
                <a:gd name="T4" fmla="*/ 199 w 234"/>
                <a:gd name="T5" fmla="*/ 89 h 218"/>
                <a:gd name="T6" fmla="*/ 166 w 234"/>
                <a:gd name="T7" fmla="*/ 23 h 218"/>
                <a:gd name="T8" fmla="*/ 89 w 234"/>
                <a:gd name="T9" fmla="*/ 28 h 218"/>
                <a:gd name="T10" fmla="*/ 111 w 234"/>
                <a:gd name="T11" fmla="*/ 67 h 218"/>
                <a:gd name="T12" fmla="*/ 0 w 234"/>
                <a:gd name="T13" fmla="*/ 189 h 218"/>
                <a:gd name="T14" fmla="*/ 166 w 234"/>
                <a:gd name="T15" fmla="*/ 172 h 218"/>
                <a:gd name="T16" fmla="*/ 177 w 234"/>
                <a:gd name="T17" fmla="*/ 217 h 218"/>
                <a:gd name="T18" fmla="*/ 233 w 234"/>
                <a:gd name="T19" fmla="*/ 16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8">
                  <a:moveTo>
                    <a:pt x="233" y="161"/>
                  </a:moveTo>
                  <a:lnTo>
                    <a:pt x="233" y="161"/>
                  </a:lnTo>
                  <a:cubicBezTo>
                    <a:pt x="199" y="89"/>
                    <a:pt x="199" y="89"/>
                    <a:pt x="199" y="89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6" y="23"/>
                    <a:pt x="122" y="0"/>
                    <a:pt x="89" y="28"/>
                  </a:cubicBezTo>
                  <a:cubicBezTo>
                    <a:pt x="89" y="28"/>
                    <a:pt x="111" y="50"/>
                    <a:pt x="111" y="67"/>
                  </a:cubicBezTo>
                  <a:cubicBezTo>
                    <a:pt x="111" y="67"/>
                    <a:pt x="22" y="117"/>
                    <a:pt x="0" y="189"/>
                  </a:cubicBezTo>
                  <a:cubicBezTo>
                    <a:pt x="72" y="211"/>
                    <a:pt x="166" y="172"/>
                    <a:pt x="166" y="172"/>
                  </a:cubicBezTo>
                  <a:cubicBezTo>
                    <a:pt x="177" y="183"/>
                    <a:pt x="177" y="217"/>
                    <a:pt x="177" y="217"/>
                  </a:cubicBezTo>
                  <a:cubicBezTo>
                    <a:pt x="222" y="205"/>
                    <a:pt x="233" y="161"/>
                    <a:pt x="233" y="161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</p:spPr>
          <p:txBody>
            <a:bodyPr wrap="none" lIns="76183" tIns="38092" rIns="76183" bIns="38092" anchor="ctr"/>
            <a:lstStyle/>
            <a:p>
              <a:endParaRPr lang="en-US" sz="900" dirty="0">
                <a:cs typeface="+mn-ea"/>
                <a:sym typeface="+mn-lt"/>
              </a:endParaRPr>
            </a:p>
          </p:txBody>
        </p:sp>
      </p:grpSp>
      <p:sp>
        <p:nvSpPr>
          <p:cNvPr id="70" name="TextBox 74"/>
          <p:cNvSpPr txBox="1"/>
          <p:nvPr/>
        </p:nvSpPr>
        <p:spPr>
          <a:xfrm>
            <a:off x="1361618" y="2637498"/>
            <a:ext cx="2371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6"/>
                </a:solidFill>
                <a:cs typeface="+mn-ea"/>
                <a:sym typeface="+mn-lt"/>
              </a:rPr>
              <a:t>目    录</a:t>
            </a:r>
            <a:endParaRPr lang="id-ID" sz="48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71" name="TextBox 74"/>
          <p:cNvSpPr txBox="1"/>
          <p:nvPr/>
        </p:nvSpPr>
        <p:spPr>
          <a:xfrm>
            <a:off x="1331589" y="2282444"/>
            <a:ext cx="237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  <a:cs typeface="+mn-ea"/>
                <a:sym typeface="+mn-lt"/>
              </a:rPr>
              <a:t>CONTENGTS</a:t>
            </a:r>
            <a:endParaRPr lang="en-US" altLang="zh-CN" sz="24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9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4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9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4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9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 animBg="1"/>
      <p:bldP spid="30" grpId="0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/>
      <p:bldP spid="42" grpId="0"/>
      <p:bldP spid="43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3132" y="1023882"/>
            <a:ext cx="2605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accent2"/>
                </a:solidFill>
              </a:rPr>
              <a:t>01</a:t>
            </a:r>
            <a:endParaRPr lang="zh-CN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17" name="TextBox 74"/>
          <p:cNvSpPr txBox="1"/>
          <p:nvPr/>
        </p:nvSpPr>
        <p:spPr>
          <a:xfrm>
            <a:off x="3783330" y="4752340"/>
            <a:ext cx="4965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4800" b="1" dirty="0">
                <a:solidFill>
                  <a:schemeClr val="accent6"/>
                </a:solidFill>
                <a:cs typeface="+mn-ea"/>
                <a:sym typeface="+mn-lt"/>
              </a:rPr>
              <a:t>热部署与热加载</a:t>
            </a:r>
            <a:endParaRPr lang="zh-CN" altLang="id-ID" sz="48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5213819" y="1149585"/>
            <a:ext cx="1686702" cy="5384133"/>
            <a:chOff x="6219048" y="873757"/>
            <a:chExt cx="1560195" cy="4980309"/>
          </a:xfrm>
        </p:grpSpPr>
        <p:grpSp>
          <p:nvGrpSpPr>
            <p:cNvPr id="15" name="组合 14"/>
            <p:cNvGrpSpPr/>
            <p:nvPr/>
          </p:nvGrpSpPr>
          <p:grpSpPr>
            <a:xfrm>
              <a:off x="6739113" y="1510348"/>
              <a:ext cx="1040130" cy="3742058"/>
              <a:chOff x="-1" y="1612901"/>
              <a:chExt cx="1040130" cy="3742058"/>
            </a:xfrm>
          </p:grpSpPr>
          <p:sp>
            <p:nvSpPr>
              <p:cNvPr id="5" name="等腰三角形 4"/>
              <p:cNvSpPr/>
              <p:nvPr/>
            </p:nvSpPr>
            <p:spPr>
              <a:xfrm rot="5400000">
                <a:off x="-498477" y="2111378"/>
                <a:ext cx="2037083" cy="1040129"/>
              </a:xfrm>
              <a:prstGeom prst="triangle">
                <a:avLst/>
              </a:prstGeom>
              <a:solidFill>
                <a:srgbClr val="48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-488159" y="3826671"/>
                <a:ext cx="2016446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-299566" y="3042758"/>
                <a:ext cx="1773558" cy="886780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-73818" y="3412331"/>
                <a:ext cx="295274" cy="1476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219048" y="873757"/>
              <a:ext cx="1495426" cy="4980309"/>
              <a:chOff x="2713848" y="873757"/>
              <a:chExt cx="1495426" cy="4980309"/>
            </a:xfrm>
          </p:grpSpPr>
          <p:sp>
            <p:nvSpPr>
              <p:cNvPr id="11" name="等腰三角形 10"/>
              <p:cNvSpPr/>
              <p:nvPr/>
            </p:nvSpPr>
            <p:spPr>
              <a:xfrm rot="16200000" flipH="1">
                <a:off x="2215372" y="1372234"/>
                <a:ext cx="2037083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H="1">
                <a:off x="2225690" y="4325778"/>
                <a:ext cx="2016446" cy="1040129"/>
              </a:xfrm>
              <a:prstGeom prst="triangle">
                <a:avLst/>
              </a:prstGeom>
              <a:solidFill>
                <a:srgbClr val="48C2D1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966137" y="2633664"/>
                <a:ext cx="2990848" cy="1495426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660"/>
            <a:ext cx="10515600" cy="757555"/>
          </a:xfrm>
        </p:spPr>
        <p:txBody>
          <a:bodyPr/>
          <a:p>
            <a:pPr algn="ctr"/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热部署与热加载的联系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151120"/>
          </a:xfrm>
        </p:spPr>
        <p:txBody>
          <a:bodyPr>
            <a:normAutofit lnSpcReduction="10000"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热部署与热加载联系</a:t>
            </a:r>
            <a:endParaRPr lang="zh-CN" altLang="en-US" b="1"/>
          </a:p>
          <a:p>
            <a:pPr lvl="1">
              <a:lnSpc>
                <a:spcPct val="11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不重启服务器编译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部署项目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的类加载器实现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0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热部署与热加载的区别</a:t>
            </a:r>
            <a:endParaRPr lang="zh-CN" altLang="en-US" sz="2800" b="1"/>
          </a:p>
          <a:p>
            <a:pPr lvl="1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部署方式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热部署在服务器运行时重新部署项目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热加载在运行时重新加载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实现原理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热部署直接重新加载整个应用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热加载在运行时重新加载class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热部署更多的是在生产环境使用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0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热加载则更多的是在开发环境使用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/>
            <a:endParaRPr lang="en-US" altLang="zh-CN" sz="2000"/>
          </a:p>
          <a:p>
            <a:pPr marL="914400" lvl="2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3132" y="1100717"/>
            <a:ext cx="2605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accent2"/>
                </a:solidFill>
              </a:rPr>
              <a:t>02</a:t>
            </a:r>
            <a:endParaRPr lang="zh-CN" altLang="en-US" sz="13800" b="1" dirty="0">
              <a:solidFill>
                <a:schemeClr val="accent2"/>
              </a:solidFill>
            </a:endParaRPr>
          </a:p>
        </p:txBody>
      </p:sp>
      <p:sp>
        <p:nvSpPr>
          <p:cNvPr id="17" name="TextBox 74"/>
          <p:cNvSpPr txBox="1"/>
          <p:nvPr/>
        </p:nvSpPr>
        <p:spPr>
          <a:xfrm>
            <a:off x="3364865" y="4841240"/>
            <a:ext cx="5559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4800" b="1" dirty="0">
                <a:solidFill>
                  <a:schemeClr val="accent6"/>
                </a:solidFill>
                <a:cs typeface="+mn-ea"/>
                <a:sym typeface="+mn-lt"/>
              </a:rPr>
              <a:t>热部署原理解析</a:t>
            </a:r>
            <a:endParaRPr lang="zh-CN" altLang="id-ID" sz="48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5213819" y="1149585"/>
            <a:ext cx="1686702" cy="5384133"/>
            <a:chOff x="6219048" y="873757"/>
            <a:chExt cx="1560195" cy="4980309"/>
          </a:xfrm>
        </p:grpSpPr>
        <p:grpSp>
          <p:nvGrpSpPr>
            <p:cNvPr id="15" name="组合 14"/>
            <p:cNvGrpSpPr/>
            <p:nvPr/>
          </p:nvGrpSpPr>
          <p:grpSpPr>
            <a:xfrm>
              <a:off x="6739113" y="1510348"/>
              <a:ext cx="1040130" cy="3742058"/>
              <a:chOff x="-1" y="1612901"/>
              <a:chExt cx="1040130" cy="3742058"/>
            </a:xfrm>
          </p:grpSpPr>
          <p:sp>
            <p:nvSpPr>
              <p:cNvPr id="5" name="等腰三角形 4"/>
              <p:cNvSpPr/>
              <p:nvPr/>
            </p:nvSpPr>
            <p:spPr>
              <a:xfrm rot="5400000">
                <a:off x="-498477" y="2111378"/>
                <a:ext cx="2037083" cy="1040129"/>
              </a:xfrm>
              <a:prstGeom prst="triangle">
                <a:avLst/>
              </a:prstGeom>
              <a:solidFill>
                <a:srgbClr val="48C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5400000">
                <a:off x="-488159" y="3826671"/>
                <a:ext cx="2016446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-299566" y="3042758"/>
                <a:ext cx="1773558" cy="886780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-73818" y="3412331"/>
                <a:ext cx="295274" cy="1476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219048" y="873757"/>
              <a:ext cx="1495426" cy="4980309"/>
              <a:chOff x="2713848" y="873757"/>
              <a:chExt cx="1495426" cy="4980309"/>
            </a:xfrm>
          </p:grpSpPr>
          <p:sp>
            <p:nvSpPr>
              <p:cNvPr id="11" name="等腰三角形 10"/>
              <p:cNvSpPr/>
              <p:nvPr/>
            </p:nvSpPr>
            <p:spPr>
              <a:xfrm rot="16200000" flipH="1">
                <a:off x="2215372" y="1372234"/>
                <a:ext cx="2037083" cy="1040129"/>
              </a:xfrm>
              <a:prstGeom prst="triangle">
                <a:avLst/>
              </a:prstGeom>
              <a:solidFill>
                <a:srgbClr val="EF54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H="1">
                <a:off x="2225690" y="4325778"/>
                <a:ext cx="2016446" cy="1040129"/>
              </a:xfrm>
              <a:prstGeom prst="triangle">
                <a:avLst/>
              </a:prstGeom>
              <a:solidFill>
                <a:srgbClr val="48C2D1">
                  <a:alpha val="5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5400000">
                <a:off x="1966137" y="2633664"/>
                <a:ext cx="2990848" cy="1495426"/>
              </a:xfrm>
              <a:prstGeom prst="triangle">
                <a:avLst/>
              </a:prstGeom>
              <a:solidFill>
                <a:srgbClr val="474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8"/>
          <p:cNvSpPr/>
          <p:nvPr/>
        </p:nvSpPr>
        <p:spPr>
          <a:xfrm>
            <a:off x="1616872" y="3629358"/>
            <a:ext cx="531628" cy="531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21" name="Shape 39"/>
          <p:cNvCxnSpPr/>
          <p:nvPr/>
        </p:nvCxnSpPr>
        <p:spPr>
          <a:xfrm>
            <a:off x="9349804" y="3895241"/>
            <a:ext cx="694659" cy="0"/>
          </a:xfrm>
          <a:prstGeom prst="straightConnector1">
            <a:avLst/>
          </a:prstGeom>
          <a:noFill/>
          <a:ln w="38100" cap="flat" cmpd="sng">
            <a:solidFill>
              <a:srgbClr val="333F4E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3" name="组合 2"/>
          <p:cNvGrpSpPr/>
          <p:nvPr/>
        </p:nvGrpSpPr>
        <p:grpSpPr>
          <a:xfrm>
            <a:off x="2122952" y="3437922"/>
            <a:ext cx="1623976" cy="914638"/>
            <a:chOff x="2122952" y="3437922"/>
            <a:chExt cx="1623976" cy="914638"/>
          </a:xfrm>
        </p:grpSpPr>
        <p:cxnSp>
          <p:nvCxnSpPr>
            <p:cNvPr id="22" name="Shape 40"/>
            <p:cNvCxnSpPr/>
            <p:nvPr/>
          </p:nvCxnSpPr>
          <p:spPr>
            <a:xfrm>
              <a:off x="2122952" y="3895241"/>
              <a:ext cx="694659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dot"/>
              <a:miter/>
              <a:headEnd type="none" w="med" len="med"/>
              <a:tailEnd type="none" w="med" len="med"/>
            </a:ln>
          </p:spPr>
        </p:cxnSp>
        <p:sp>
          <p:nvSpPr>
            <p:cNvPr id="23" name="Shape 41"/>
            <p:cNvSpPr/>
            <p:nvPr/>
          </p:nvSpPr>
          <p:spPr>
            <a:xfrm>
              <a:off x="2832528" y="3437922"/>
              <a:ext cx="914400" cy="914638"/>
            </a:xfrm>
            <a:prstGeom prst="arc">
              <a:avLst>
                <a:gd name="adj1" fmla="val 5443411"/>
                <a:gd name="adj2" fmla="val 10945048"/>
              </a:avLst>
            </a:prstGeom>
            <a:noFill/>
            <a:ln w="38100" cap="flat" cmpd="sng">
              <a:solidFill>
                <a:schemeClr val="accent1"/>
              </a:solidFill>
              <a:prstDash val="dot"/>
              <a:miter/>
              <a:headEnd type="oval" w="med" len="med"/>
              <a:tailEnd type="none" w="med" len="med"/>
            </a:ln>
          </p:spPr>
          <p:txBody>
            <a:bodyPr lIns="91436" tIns="45712" rIns="91436" bIns="45712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32528" y="2720297"/>
            <a:ext cx="914400" cy="1632263"/>
            <a:chOff x="2832528" y="2720297"/>
            <a:chExt cx="914400" cy="1632263"/>
          </a:xfrm>
        </p:grpSpPr>
        <p:sp>
          <p:nvSpPr>
            <p:cNvPr id="24" name="Shape 42"/>
            <p:cNvSpPr/>
            <p:nvPr/>
          </p:nvSpPr>
          <p:spPr>
            <a:xfrm>
              <a:off x="2832528" y="3437922"/>
              <a:ext cx="914400" cy="914638"/>
            </a:xfrm>
            <a:prstGeom prst="arc">
              <a:avLst>
                <a:gd name="adj1" fmla="val 16383431"/>
                <a:gd name="adj2" fmla="val 2159500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6" tIns="45712" rIns="91436" bIns="45712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cxnSp>
          <p:nvCxnSpPr>
            <p:cNvPr id="25" name="Shape 43"/>
            <p:cNvCxnSpPr/>
            <p:nvPr/>
          </p:nvCxnSpPr>
          <p:spPr>
            <a:xfrm>
              <a:off x="3310992" y="2720297"/>
              <a:ext cx="0" cy="73171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oval" w="med" len="med"/>
              <a:tailEnd type="none" w="med" len="med"/>
            </a:ln>
          </p:spPr>
        </p:cxnSp>
      </p:grpSp>
      <p:sp>
        <p:nvSpPr>
          <p:cNvPr id="26" name="Shape 44"/>
          <p:cNvSpPr/>
          <p:nvPr/>
        </p:nvSpPr>
        <p:spPr>
          <a:xfrm>
            <a:off x="3045178" y="2095601"/>
            <a:ext cx="531628" cy="531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cs typeface="+mn-ea"/>
              <a:sym typeface="+mn-lt"/>
            </a:endParaRPr>
          </a:p>
        </p:txBody>
      </p:sp>
      <p:cxnSp>
        <p:nvCxnSpPr>
          <p:cNvPr id="27" name="Shape 45"/>
          <p:cNvCxnSpPr/>
          <p:nvPr/>
        </p:nvCxnSpPr>
        <p:spPr>
          <a:xfrm>
            <a:off x="3728730" y="3895241"/>
            <a:ext cx="694659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46"/>
          <p:cNvSpPr/>
          <p:nvPr/>
        </p:nvSpPr>
        <p:spPr>
          <a:xfrm>
            <a:off x="4430955" y="3634675"/>
            <a:ext cx="531628" cy="531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51950" y="3437922"/>
            <a:ext cx="1598426" cy="1635713"/>
            <a:chOff x="4951950" y="3437922"/>
            <a:chExt cx="1598426" cy="1635713"/>
          </a:xfrm>
        </p:grpSpPr>
        <p:cxnSp>
          <p:nvCxnSpPr>
            <p:cNvPr id="29" name="Shape 47"/>
            <p:cNvCxnSpPr/>
            <p:nvPr/>
          </p:nvCxnSpPr>
          <p:spPr>
            <a:xfrm>
              <a:off x="4951950" y="3895241"/>
              <a:ext cx="694659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" name="Shape 48"/>
            <p:cNvSpPr/>
            <p:nvPr/>
          </p:nvSpPr>
          <p:spPr>
            <a:xfrm>
              <a:off x="5635976" y="3437922"/>
              <a:ext cx="914400" cy="914638"/>
            </a:xfrm>
            <a:prstGeom prst="arc">
              <a:avLst>
                <a:gd name="adj1" fmla="val 5443411"/>
                <a:gd name="adj2" fmla="val 10945048"/>
              </a:avLst>
            </a:prstGeom>
            <a:noFill/>
            <a:ln w="38100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6" tIns="45712" rIns="91436" bIns="45712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cxnSp>
          <p:nvCxnSpPr>
            <p:cNvPr id="31" name="Shape 49"/>
            <p:cNvCxnSpPr/>
            <p:nvPr/>
          </p:nvCxnSpPr>
          <p:spPr>
            <a:xfrm>
              <a:off x="6096720" y="4341925"/>
              <a:ext cx="0" cy="73171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oval" w="med" len="med"/>
            </a:ln>
          </p:spPr>
        </p:cxnSp>
      </p:grpSp>
      <p:sp>
        <p:nvSpPr>
          <p:cNvPr id="32" name="Shape 50"/>
          <p:cNvSpPr/>
          <p:nvPr/>
        </p:nvSpPr>
        <p:spPr>
          <a:xfrm>
            <a:off x="5827362" y="5163116"/>
            <a:ext cx="531628" cy="531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>
              <a:buSzPct val="25000"/>
            </a:pPr>
            <a:r>
              <a:rPr lang="en-US" sz="1400" b="1" dirty="0">
                <a:solidFill>
                  <a:schemeClr val="lt1"/>
                </a:solidFill>
                <a:cs typeface="+mn-ea"/>
                <a:sym typeface="+mn-lt"/>
              </a:rPr>
              <a:t>02</a:t>
            </a:r>
            <a:endParaRPr lang="id-ID" sz="1400" b="1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35976" y="3437922"/>
            <a:ext cx="1590863" cy="914638"/>
            <a:chOff x="5635976" y="3437922"/>
            <a:chExt cx="1590863" cy="914638"/>
          </a:xfrm>
        </p:grpSpPr>
        <p:sp>
          <p:nvSpPr>
            <p:cNvPr id="33" name="Shape 51"/>
            <p:cNvSpPr/>
            <p:nvPr/>
          </p:nvSpPr>
          <p:spPr>
            <a:xfrm>
              <a:off x="5635976" y="3437922"/>
              <a:ext cx="914400" cy="914638"/>
            </a:xfrm>
            <a:prstGeom prst="arc">
              <a:avLst>
                <a:gd name="adj1" fmla="val 16383431"/>
                <a:gd name="adj2" fmla="val 21595007"/>
              </a:avLst>
            </a:prstGeom>
            <a:noFill/>
            <a:ln w="38100" cap="flat" cmpd="sng">
              <a:solidFill>
                <a:schemeClr val="accent4"/>
              </a:solidFill>
              <a:prstDash val="dot"/>
              <a:miter/>
              <a:headEnd type="oval" w="med" len="med"/>
              <a:tailEnd type="none" w="med" len="med"/>
            </a:ln>
          </p:spPr>
          <p:txBody>
            <a:bodyPr lIns="91436" tIns="45712" rIns="91436" bIns="45712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Shape 52"/>
            <p:cNvCxnSpPr/>
            <p:nvPr/>
          </p:nvCxnSpPr>
          <p:spPr>
            <a:xfrm>
              <a:off x="6532180" y="3895241"/>
              <a:ext cx="694659" cy="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dot"/>
              <a:miter/>
              <a:headEnd type="none" w="med" len="med"/>
              <a:tailEnd type="none" w="med" len="med"/>
            </a:ln>
          </p:spPr>
        </p:cxnSp>
      </p:grpSp>
      <p:sp>
        <p:nvSpPr>
          <p:cNvPr id="35" name="Shape 53"/>
          <p:cNvSpPr/>
          <p:nvPr/>
        </p:nvSpPr>
        <p:spPr>
          <a:xfrm>
            <a:off x="7234404" y="3634675"/>
            <a:ext cx="531628" cy="531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69574" y="3437922"/>
            <a:ext cx="1598427" cy="914638"/>
            <a:chOff x="7769574" y="3437922"/>
            <a:chExt cx="1598427" cy="914638"/>
          </a:xfrm>
        </p:grpSpPr>
        <p:cxnSp>
          <p:nvCxnSpPr>
            <p:cNvPr id="36" name="Shape 54"/>
            <p:cNvCxnSpPr/>
            <p:nvPr/>
          </p:nvCxnSpPr>
          <p:spPr>
            <a:xfrm>
              <a:off x="7769574" y="3895241"/>
              <a:ext cx="694659" cy="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dot"/>
              <a:miter/>
              <a:headEnd type="none" w="med" len="med"/>
              <a:tailEnd type="none" w="med" len="med"/>
            </a:ln>
          </p:spPr>
        </p:cxnSp>
        <p:sp>
          <p:nvSpPr>
            <p:cNvPr id="37" name="Shape 55"/>
            <p:cNvSpPr/>
            <p:nvPr/>
          </p:nvSpPr>
          <p:spPr>
            <a:xfrm>
              <a:off x="8453601" y="3437922"/>
              <a:ext cx="914400" cy="914638"/>
            </a:xfrm>
            <a:prstGeom prst="arc">
              <a:avLst>
                <a:gd name="adj1" fmla="val 5443411"/>
                <a:gd name="adj2" fmla="val 10945048"/>
              </a:avLst>
            </a:prstGeom>
            <a:noFill/>
            <a:ln w="38100" cap="flat" cmpd="sng">
              <a:solidFill>
                <a:schemeClr val="accent5"/>
              </a:solidFill>
              <a:prstDash val="dot"/>
              <a:miter/>
              <a:headEnd type="oval" w="med" len="med"/>
              <a:tailEnd type="none" w="med" len="med"/>
            </a:ln>
          </p:spPr>
          <p:txBody>
            <a:bodyPr lIns="91436" tIns="45712" rIns="91436" bIns="45712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453601" y="2720297"/>
            <a:ext cx="914400" cy="1632263"/>
            <a:chOff x="8453601" y="2720297"/>
            <a:chExt cx="914400" cy="1632263"/>
          </a:xfrm>
        </p:grpSpPr>
        <p:sp>
          <p:nvSpPr>
            <p:cNvPr id="38" name="Shape 56"/>
            <p:cNvSpPr/>
            <p:nvPr/>
          </p:nvSpPr>
          <p:spPr>
            <a:xfrm>
              <a:off x="8453601" y="3437922"/>
              <a:ext cx="914400" cy="914638"/>
            </a:xfrm>
            <a:prstGeom prst="arc">
              <a:avLst>
                <a:gd name="adj1" fmla="val 16383431"/>
                <a:gd name="adj2" fmla="val 21595007"/>
              </a:avLst>
            </a:prstGeom>
            <a:noFill/>
            <a:ln w="38100" cap="flat" cmpd="sng">
              <a:solidFill>
                <a:schemeClr val="accent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6" tIns="45712" rIns="91436" bIns="45712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cxnSp>
          <p:nvCxnSpPr>
            <p:cNvPr id="39" name="Shape 57"/>
            <p:cNvCxnSpPr/>
            <p:nvPr/>
          </p:nvCxnSpPr>
          <p:spPr>
            <a:xfrm>
              <a:off x="8932064" y="2720297"/>
              <a:ext cx="0" cy="73171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miter/>
              <a:headEnd type="oval" w="med" len="med"/>
              <a:tailEnd type="none" w="med" len="med"/>
            </a:ln>
          </p:spPr>
        </p:cxnSp>
      </p:grpSp>
      <p:sp>
        <p:nvSpPr>
          <p:cNvPr id="40" name="Shape 58"/>
          <p:cNvSpPr/>
          <p:nvPr/>
        </p:nvSpPr>
        <p:spPr>
          <a:xfrm>
            <a:off x="8666251" y="2095601"/>
            <a:ext cx="531628" cy="531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1" name="Shape 59"/>
          <p:cNvSpPr/>
          <p:nvPr/>
        </p:nvSpPr>
        <p:spPr>
          <a:xfrm>
            <a:off x="10052028" y="3634675"/>
            <a:ext cx="531628" cy="531766"/>
          </a:xfrm>
          <a:prstGeom prst="ellipse">
            <a:avLst/>
          </a:prstGeom>
          <a:solidFill>
            <a:srgbClr val="333F4E"/>
          </a:solidFill>
          <a:ln>
            <a:noFill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2" name="Shape 60"/>
          <p:cNvSpPr txBox="1"/>
          <p:nvPr/>
        </p:nvSpPr>
        <p:spPr>
          <a:xfrm>
            <a:off x="2978490" y="3701580"/>
            <a:ext cx="704861" cy="369409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pPr algn="ctr">
              <a:buSzPct val="25000"/>
            </a:pPr>
            <a:r>
              <a:rPr lang="id-ID" sz="16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◎</a:t>
            </a:r>
            <a:endParaRPr lang="id-ID" sz="16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3" name="Shape 61"/>
          <p:cNvSpPr txBox="1"/>
          <p:nvPr/>
        </p:nvSpPr>
        <p:spPr>
          <a:xfrm>
            <a:off x="5793228" y="3701580"/>
            <a:ext cx="704861" cy="369409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pPr algn="ctr">
              <a:buSzPct val="25000"/>
            </a:pPr>
            <a:r>
              <a:rPr lang="id-ID" sz="16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◎</a:t>
            </a:r>
            <a:endParaRPr lang="id-ID" sz="16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4" name="Shape 62"/>
          <p:cNvSpPr txBox="1"/>
          <p:nvPr/>
        </p:nvSpPr>
        <p:spPr>
          <a:xfrm>
            <a:off x="8592089" y="3701580"/>
            <a:ext cx="704748" cy="369409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pPr algn="ctr">
              <a:buSzPct val="25000"/>
            </a:pPr>
            <a:r>
              <a:rPr lang="id-ID" sz="16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◎</a:t>
            </a:r>
            <a:endParaRPr lang="id-ID" sz="16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5" name="Shape 63"/>
          <p:cNvSpPr/>
          <p:nvPr/>
        </p:nvSpPr>
        <p:spPr>
          <a:xfrm rot="15240000">
            <a:off x="2985037" y="2032892"/>
            <a:ext cx="651909" cy="652078"/>
          </a:xfrm>
          <a:prstGeom prst="arc">
            <a:avLst>
              <a:gd name="adj1" fmla="val 12770549"/>
              <a:gd name="adj2" fmla="val 2991777"/>
            </a:avLst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triangle" w="lg" len="lg"/>
            <a:tailEnd type="none" w="med" len="med"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46" name="Shape 64"/>
          <p:cNvSpPr/>
          <p:nvPr/>
        </p:nvSpPr>
        <p:spPr>
          <a:xfrm>
            <a:off x="8605013" y="2037485"/>
            <a:ext cx="651909" cy="652078"/>
          </a:xfrm>
          <a:prstGeom prst="arc">
            <a:avLst>
              <a:gd name="adj1" fmla="val 12770549"/>
              <a:gd name="adj2" fmla="val 2991777"/>
            </a:avLst>
          </a:prstGeom>
          <a:noFill/>
          <a:ln w="25400" cap="flat" cmpd="sng">
            <a:solidFill>
              <a:schemeClr val="accent5"/>
            </a:solidFill>
            <a:prstDash val="solid"/>
            <a:miter/>
            <a:headEnd type="none" w="med" len="med"/>
            <a:tailEnd type="triangle" w="lg" len="lg"/>
          </a:ln>
        </p:spPr>
        <p:txBody>
          <a:bodyPr lIns="91436" tIns="45712" rIns="91436" bIns="45712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48" name="Shape 66"/>
          <p:cNvSpPr/>
          <p:nvPr/>
        </p:nvSpPr>
        <p:spPr>
          <a:xfrm>
            <a:off x="6892290" y="4293235"/>
            <a:ext cx="1450975" cy="361950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r>
              <a:rPr lang="zh-CN" altLang="id-ID" sz="1400" b="1" dirty="0">
                <a:cs typeface="+mn-ea"/>
                <a:sym typeface="+mn-lt"/>
              </a:rPr>
              <a:t>子类、自动加载</a:t>
            </a:r>
            <a:endParaRPr lang="zh-CN" altLang="id-ID" sz="1400" b="1" dirty="0">
              <a:cs typeface="+mn-ea"/>
              <a:sym typeface="+mn-lt"/>
            </a:endParaRPr>
          </a:p>
        </p:txBody>
      </p:sp>
      <p:sp>
        <p:nvSpPr>
          <p:cNvPr id="49" name="Shape 67"/>
          <p:cNvSpPr/>
          <p:nvPr/>
        </p:nvSpPr>
        <p:spPr>
          <a:xfrm>
            <a:off x="9290050" y="4568190"/>
            <a:ext cx="2059305" cy="786130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id-ID" sz="1100">
                <a:solidFill>
                  <a:schemeClr val="dk1"/>
                </a:solidFill>
                <a:cs typeface="+mn-ea"/>
                <a:sym typeface="+mn-lt"/>
              </a:rPr>
              <a:t>交给其分类加载</a:t>
            </a:r>
            <a:endParaRPr lang="zh-CN" altLang="id-ID" sz="11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50" name="Shape 68"/>
          <p:cNvSpPr/>
          <p:nvPr/>
        </p:nvSpPr>
        <p:spPr>
          <a:xfrm>
            <a:off x="9739387" y="4293091"/>
            <a:ext cx="1593736" cy="361714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r>
              <a:rPr lang="zh-CN" altLang="id-ID" sz="1400" b="1" dirty="0">
                <a:cs typeface="+mn-ea"/>
                <a:sym typeface="+mn-lt"/>
              </a:rPr>
              <a:t>加载</a:t>
            </a:r>
            <a:r>
              <a:rPr lang="en-US" altLang="zh-CN" sz="1400" b="1" dirty="0">
                <a:cs typeface="+mn-ea"/>
                <a:sym typeface="+mn-lt"/>
              </a:rPr>
              <a:t>class</a:t>
            </a:r>
            <a:r>
              <a:rPr lang="zh-CN" altLang="en-US" sz="1400" b="1" dirty="0">
                <a:cs typeface="+mn-ea"/>
                <a:sym typeface="+mn-lt"/>
              </a:rPr>
              <a:t>文件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52" name="Shape 70"/>
          <p:cNvSpPr/>
          <p:nvPr/>
        </p:nvSpPr>
        <p:spPr>
          <a:xfrm>
            <a:off x="1217117" y="4293091"/>
            <a:ext cx="1253165" cy="361714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r>
              <a:rPr lang="zh-CN" altLang="id-ID" sz="1400" b="1" dirty="0">
                <a:cs typeface="+mn-ea"/>
                <a:sym typeface="+mn-lt"/>
              </a:rPr>
              <a:t>初始化</a:t>
            </a:r>
            <a:r>
              <a:rPr lang="en-US" altLang="zh-CN" sz="1400" b="1" dirty="0">
                <a:cs typeface="+mn-ea"/>
                <a:sym typeface="+mn-lt"/>
              </a:rPr>
              <a:t>JVM</a:t>
            </a:r>
            <a:endParaRPr lang="en-US" altLang="zh-CN" sz="1400" b="1" dirty="0">
              <a:cs typeface="+mn-ea"/>
              <a:sym typeface="+mn-lt"/>
            </a:endParaRPr>
          </a:p>
        </p:txBody>
      </p:sp>
      <p:sp>
        <p:nvSpPr>
          <p:cNvPr id="54" name="Shape 72"/>
          <p:cNvSpPr/>
          <p:nvPr/>
        </p:nvSpPr>
        <p:spPr>
          <a:xfrm>
            <a:off x="9305426" y="1909991"/>
            <a:ext cx="1392276" cy="361714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r>
              <a:rPr lang="zh-CN" altLang="id-ID" sz="1400" b="1" dirty="0">
                <a:cs typeface="+mn-ea"/>
                <a:sym typeface="+mn-lt"/>
              </a:rPr>
              <a:t>系统类加载器</a:t>
            </a:r>
            <a:endParaRPr lang="zh-CN" altLang="id-ID" sz="1400" b="1" dirty="0">
              <a:cs typeface="+mn-ea"/>
              <a:sym typeface="+mn-lt"/>
            </a:endParaRPr>
          </a:p>
        </p:txBody>
      </p:sp>
      <p:sp>
        <p:nvSpPr>
          <p:cNvPr id="56" name="Shape 74"/>
          <p:cNvSpPr/>
          <p:nvPr/>
        </p:nvSpPr>
        <p:spPr>
          <a:xfrm>
            <a:off x="3703955" y="1910080"/>
            <a:ext cx="1649095" cy="361950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r>
              <a:rPr lang="zh-CN" altLang="en-US" sz="1400" b="1" dirty="0">
                <a:cs typeface="+mn-ea"/>
                <a:sym typeface="+mn-lt"/>
              </a:rPr>
              <a:t>产生启动类加载器</a:t>
            </a:r>
            <a:endParaRPr lang="zh-CN" altLang="en-US" sz="1400" b="1" dirty="0">
              <a:cs typeface="+mn-ea"/>
              <a:sym typeface="+mn-lt"/>
            </a:endParaRPr>
          </a:p>
        </p:txBody>
      </p:sp>
      <p:grpSp>
        <p:nvGrpSpPr>
          <p:cNvPr id="57" name="Shape 75"/>
          <p:cNvGrpSpPr/>
          <p:nvPr/>
        </p:nvGrpSpPr>
        <p:grpSpPr>
          <a:xfrm>
            <a:off x="7363040" y="3761857"/>
            <a:ext cx="277283" cy="273121"/>
            <a:chOff x="7197121" y="8332915"/>
            <a:chExt cx="553829" cy="543285"/>
          </a:xfrm>
        </p:grpSpPr>
        <p:sp>
          <p:nvSpPr>
            <p:cNvPr id="58" name="Shape 76"/>
            <p:cNvSpPr/>
            <p:nvPr/>
          </p:nvSpPr>
          <p:spPr>
            <a:xfrm>
              <a:off x="7197121" y="8332915"/>
              <a:ext cx="553829" cy="5432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99" y="0"/>
                  </a:moveTo>
                  <a:lnTo>
                    <a:pt x="59999" y="0"/>
                  </a:lnTo>
                  <a:cubicBezTo>
                    <a:pt x="27532" y="0"/>
                    <a:pt x="0" y="25960"/>
                    <a:pt x="0" y="58807"/>
                  </a:cubicBezTo>
                  <a:cubicBezTo>
                    <a:pt x="0" y="91655"/>
                    <a:pt x="27532" y="119735"/>
                    <a:pt x="59999" y="119735"/>
                  </a:cubicBezTo>
                  <a:cubicBezTo>
                    <a:pt x="92207" y="119735"/>
                    <a:pt x="119740" y="91655"/>
                    <a:pt x="119740" y="58807"/>
                  </a:cubicBezTo>
                  <a:cubicBezTo>
                    <a:pt x="119740" y="25960"/>
                    <a:pt x="92207" y="0"/>
                    <a:pt x="59999" y="0"/>
                  </a:cubicBezTo>
                  <a:close/>
                  <a:moveTo>
                    <a:pt x="59999" y="105695"/>
                  </a:moveTo>
                  <a:lnTo>
                    <a:pt x="59999" y="105695"/>
                  </a:lnTo>
                  <a:cubicBezTo>
                    <a:pt x="34545" y="105695"/>
                    <a:pt x="13766" y="84503"/>
                    <a:pt x="13766" y="58807"/>
                  </a:cubicBezTo>
                  <a:cubicBezTo>
                    <a:pt x="13766" y="32847"/>
                    <a:pt x="34545" y="11920"/>
                    <a:pt x="59999" y="11920"/>
                  </a:cubicBezTo>
                  <a:cubicBezTo>
                    <a:pt x="85194" y="11920"/>
                    <a:pt x="105974" y="32847"/>
                    <a:pt x="105974" y="58807"/>
                  </a:cubicBezTo>
                  <a:cubicBezTo>
                    <a:pt x="105974" y="84503"/>
                    <a:pt x="85194" y="105695"/>
                    <a:pt x="59999" y="1056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45724" tIns="22856" rIns="45724" bIns="22856" anchor="ctr" anchorCtr="0">
              <a:noAutofit/>
            </a:bodyPr>
            <a:lstStyle/>
            <a:p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59" name="Shape 77"/>
            <p:cNvSpPr/>
            <p:nvPr/>
          </p:nvSpPr>
          <p:spPr>
            <a:xfrm>
              <a:off x="7450784" y="8450839"/>
              <a:ext cx="126831" cy="26111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373" y="0"/>
                  </a:moveTo>
                  <a:lnTo>
                    <a:pt x="0" y="0"/>
                  </a:lnTo>
                  <a:lnTo>
                    <a:pt x="0" y="71891"/>
                  </a:lnTo>
                  <a:lnTo>
                    <a:pt x="99813" y="119459"/>
                  </a:lnTo>
                  <a:lnTo>
                    <a:pt x="118878" y="105405"/>
                  </a:lnTo>
                  <a:lnTo>
                    <a:pt x="40373" y="61621"/>
                  </a:lnTo>
                  <a:lnTo>
                    <a:pt x="403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45724" tIns="22856" rIns="45724" bIns="22856" anchor="ctr" anchorCtr="0">
              <a:noAutofit/>
            </a:bodyPr>
            <a:lstStyle/>
            <a:p>
              <a:endParaRPr sz="180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0" name="Shape 78"/>
          <p:cNvSpPr/>
          <p:nvPr/>
        </p:nvSpPr>
        <p:spPr>
          <a:xfrm>
            <a:off x="4563026" y="3750714"/>
            <a:ext cx="266700" cy="2667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12" tIns="22856" rIns="45712" bIns="22856" anchor="ctr" anchorCtr="0">
            <a:noAutofit/>
          </a:bodyPr>
          <a:lstStyle/>
          <a:p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1" name="Shape 79"/>
          <p:cNvSpPr/>
          <p:nvPr/>
        </p:nvSpPr>
        <p:spPr>
          <a:xfrm>
            <a:off x="1743360" y="3758178"/>
            <a:ext cx="285750" cy="2879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12" tIns="22856" rIns="45712" bIns="22856" anchor="ctr" anchorCtr="0">
            <a:noAutofit/>
          </a:bodyPr>
          <a:lstStyle/>
          <a:p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2" name="Shape 80"/>
          <p:cNvSpPr/>
          <p:nvPr/>
        </p:nvSpPr>
        <p:spPr>
          <a:xfrm>
            <a:off x="3173968" y="2218474"/>
            <a:ext cx="296333" cy="2667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9277" y="40719"/>
                </a:moveTo>
                <a:lnTo>
                  <a:pt x="19277" y="40719"/>
                </a:lnTo>
                <a:cubicBezTo>
                  <a:pt x="23373" y="36134"/>
                  <a:pt x="27951" y="38561"/>
                  <a:pt x="34216" y="45573"/>
                </a:cubicBezTo>
                <a:cubicBezTo>
                  <a:pt x="36385" y="48000"/>
                  <a:pt x="36385" y="45573"/>
                  <a:pt x="36385" y="45573"/>
                </a:cubicBezTo>
                <a:cubicBezTo>
                  <a:pt x="38554" y="45573"/>
                  <a:pt x="44819" y="36134"/>
                  <a:pt x="46987" y="36134"/>
                </a:cubicBezTo>
                <a:cubicBezTo>
                  <a:pt x="46987" y="36134"/>
                  <a:pt x="46987" y="36134"/>
                  <a:pt x="46987" y="33707"/>
                </a:cubicBezTo>
                <a:cubicBezTo>
                  <a:pt x="44819" y="33707"/>
                  <a:pt x="42891" y="31280"/>
                  <a:pt x="42891" y="28853"/>
                </a:cubicBezTo>
                <a:cubicBezTo>
                  <a:pt x="32048" y="12134"/>
                  <a:pt x="72530" y="2696"/>
                  <a:pt x="66265" y="2696"/>
                </a:cubicBezTo>
                <a:cubicBezTo>
                  <a:pt x="61927" y="0"/>
                  <a:pt x="49156" y="0"/>
                  <a:pt x="46987" y="0"/>
                </a:cubicBezTo>
                <a:cubicBezTo>
                  <a:pt x="40722" y="2696"/>
                  <a:pt x="30120" y="9707"/>
                  <a:pt x="25783" y="14561"/>
                </a:cubicBezTo>
                <a:cubicBezTo>
                  <a:pt x="19277" y="19415"/>
                  <a:pt x="17349" y="21842"/>
                  <a:pt x="17349" y="21842"/>
                </a:cubicBezTo>
                <a:cubicBezTo>
                  <a:pt x="14939" y="24000"/>
                  <a:pt x="17349" y="28853"/>
                  <a:pt x="12771" y="31280"/>
                </a:cubicBezTo>
                <a:cubicBezTo>
                  <a:pt x="8674" y="33707"/>
                  <a:pt x="6506" y="31280"/>
                  <a:pt x="4337" y="33707"/>
                </a:cubicBezTo>
                <a:cubicBezTo>
                  <a:pt x="4337" y="36134"/>
                  <a:pt x="2168" y="36134"/>
                  <a:pt x="0" y="38561"/>
                </a:cubicBezTo>
                <a:lnTo>
                  <a:pt x="0" y="40719"/>
                </a:lnTo>
                <a:lnTo>
                  <a:pt x="8674" y="50426"/>
                </a:lnTo>
                <a:cubicBezTo>
                  <a:pt x="8674" y="52853"/>
                  <a:pt x="10602" y="52853"/>
                  <a:pt x="12771" y="52853"/>
                </a:cubicBezTo>
                <a:cubicBezTo>
                  <a:pt x="12771" y="50426"/>
                  <a:pt x="14939" y="48000"/>
                  <a:pt x="17349" y="48000"/>
                </a:cubicBezTo>
                <a:cubicBezTo>
                  <a:pt x="17349" y="48000"/>
                  <a:pt x="17349" y="40719"/>
                  <a:pt x="19277" y="40719"/>
                </a:cubicBezTo>
                <a:close/>
                <a:moveTo>
                  <a:pt x="53493" y="43146"/>
                </a:moveTo>
                <a:lnTo>
                  <a:pt x="53493" y="43146"/>
                </a:lnTo>
                <a:cubicBezTo>
                  <a:pt x="51325" y="43146"/>
                  <a:pt x="51325" y="43146"/>
                  <a:pt x="51325" y="43146"/>
                </a:cubicBezTo>
                <a:cubicBezTo>
                  <a:pt x="42891" y="50426"/>
                  <a:pt x="42891" y="50426"/>
                  <a:pt x="42891" y="50426"/>
                </a:cubicBezTo>
                <a:cubicBezTo>
                  <a:pt x="40722" y="52853"/>
                  <a:pt x="40722" y="52853"/>
                  <a:pt x="40722" y="55011"/>
                </a:cubicBezTo>
                <a:cubicBezTo>
                  <a:pt x="91807" y="117303"/>
                  <a:pt x="91807" y="117303"/>
                  <a:pt x="91807" y="117303"/>
                </a:cubicBezTo>
                <a:cubicBezTo>
                  <a:pt x="91807" y="119730"/>
                  <a:pt x="94216" y="119730"/>
                  <a:pt x="96144" y="117303"/>
                </a:cubicBezTo>
                <a:cubicBezTo>
                  <a:pt x="102650" y="112449"/>
                  <a:pt x="102650" y="112449"/>
                  <a:pt x="102650" y="112449"/>
                </a:cubicBezTo>
                <a:cubicBezTo>
                  <a:pt x="102650" y="110022"/>
                  <a:pt x="102650" y="107865"/>
                  <a:pt x="102650" y="107865"/>
                </a:cubicBezTo>
                <a:lnTo>
                  <a:pt x="53493" y="43146"/>
                </a:lnTo>
                <a:close/>
                <a:moveTo>
                  <a:pt x="119759" y="16988"/>
                </a:moveTo>
                <a:lnTo>
                  <a:pt x="119759" y="16988"/>
                </a:lnTo>
                <a:cubicBezTo>
                  <a:pt x="117590" y="12134"/>
                  <a:pt x="117590" y="14561"/>
                  <a:pt x="115421" y="14561"/>
                </a:cubicBezTo>
                <a:cubicBezTo>
                  <a:pt x="115421" y="16988"/>
                  <a:pt x="111084" y="21842"/>
                  <a:pt x="111084" y="24000"/>
                </a:cubicBezTo>
                <a:cubicBezTo>
                  <a:pt x="108915" y="28853"/>
                  <a:pt x="104819" y="33707"/>
                  <a:pt x="98313" y="28853"/>
                </a:cubicBezTo>
                <a:cubicBezTo>
                  <a:pt x="91807" y="21842"/>
                  <a:pt x="94216" y="19415"/>
                  <a:pt x="96144" y="16988"/>
                </a:cubicBezTo>
                <a:cubicBezTo>
                  <a:pt x="96144" y="14561"/>
                  <a:pt x="100481" y="7550"/>
                  <a:pt x="100481" y="5123"/>
                </a:cubicBezTo>
                <a:cubicBezTo>
                  <a:pt x="102650" y="5123"/>
                  <a:pt x="100481" y="2696"/>
                  <a:pt x="98313" y="2696"/>
                </a:cubicBezTo>
                <a:cubicBezTo>
                  <a:pt x="96144" y="5123"/>
                  <a:pt x="83373" y="9707"/>
                  <a:pt x="81204" y="19415"/>
                </a:cubicBezTo>
                <a:cubicBezTo>
                  <a:pt x="79036" y="26426"/>
                  <a:pt x="83373" y="33707"/>
                  <a:pt x="76867" y="40719"/>
                </a:cubicBezTo>
                <a:cubicBezTo>
                  <a:pt x="68433" y="50426"/>
                  <a:pt x="68433" y="50426"/>
                  <a:pt x="68433" y="50426"/>
                </a:cubicBezTo>
                <a:cubicBezTo>
                  <a:pt x="76867" y="62292"/>
                  <a:pt x="76867" y="62292"/>
                  <a:pt x="76867" y="62292"/>
                </a:cubicBezTo>
                <a:cubicBezTo>
                  <a:pt x="87710" y="50426"/>
                  <a:pt x="87710" y="50426"/>
                  <a:pt x="87710" y="50426"/>
                </a:cubicBezTo>
                <a:cubicBezTo>
                  <a:pt x="89638" y="48000"/>
                  <a:pt x="94216" y="45573"/>
                  <a:pt x="98313" y="48000"/>
                </a:cubicBezTo>
                <a:cubicBezTo>
                  <a:pt x="108915" y="50426"/>
                  <a:pt x="113253" y="45573"/>
                  <a:pt x="117590" y="38561"/>
                </a:cubicBezTo>
                <a:cubicBezTo>
                  <a:pt x="119759" y="31280"/>
                  <a:pt x="119759" y="19415"/>
                  <a:pt x="119759" y="16988"/>
                </a:cubicBezTo>
                <a:close/>
                <a:moveTo>
                  <a:pt x="17349" y="107865"/>
                </a:moveTo>
                <a:lnTo>
                  <a:pt x="17349" y="107865"/>
                </a:lnTo>
                <a:cubicBezTo>
                  <a:pt x="14939" y="110022"/>
                  <a:pt x="14939" y="112449"/>
                  <a:pt x="17349" y="112449"/>
                </a:cubicBezTo>
                <a:cubicBezTo>
                  <a:pt x="21445" y="119730"/>
                  <a:pt x="21445" y="119730"/>
                  <a:pt x="21445" y="119730"/>
                </a:cubicBezTo>
                <a:cubicBezTo>
                  <a:pt x="23373" y="119730"/>
                  <a:pt x="25783" y="119730"/>
                  <a:pt x="25783" y="117303"/>
                </a:cubicBezTo>
                <a:cubicBezTo>
                  <a:pt x="55662" y="86292"/>
                  <a:pt x="55662" y="86292"/>
                  <a:pt x="55662" y="86292"/>
                </a:cubicBezTo>
                <a:cubicBezTo>
                  <a:pt x="46987" y="74157"/>
                  <a:pt x="46987" y="74157"/>
                  <a:pt x="46987" y="74157"/>
                </a:cubicBezTo>
                <a:lnTo>
                  <a:pt x="17349" y="1078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12" tIns="22856" rIns="45712" bIns="22856" anchor="ctr" anchorCtr="0">
            <a:noAutofit/>
          </a:bodyPr>
          <a:lstStyle/>
          <a:p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3" name="Shape 81"/>
          <p:cNvSpPr/>
          <p:nvPr/>
        </p:nvSpPr>
        <p:spPr>
          <a:xfrm>
            <a:off x="8796598" y="2243078"/>
            <a:ext cx="270933" cy="2773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3008" y="78181"/>
                </a:moveTo>
                <a:lnTo>
                  <a:pt x="73008" y="78181"/>
                </a:lnTo>
                <a:cubicBezTo>
                  <a:pt x="73008" y="78181"/>
                  <a:pt x="119734" y="43896"/>
                  <a:pt x="115221" y="6753"/>
                </a:cubicBezTo>
                <a:lnTo>
                  <a:pt x="115221" y="4675"/>
                </a:lnTo>
                <a:cubicBezTo>
                  <a:pt x="112831" y="4675"/>
                  <a:pt x="112831" y="4675"/>
                  <a:pt x="112831" y="4675"/>
                </a:cubicBezTo>
                <a:cubicBezTo>
                  <a:pt x="75398" y="0"/>
                  <a:pt x="42212" y="46233"/>
                  <a:pt x="42212" y="46233"/>
                </a:cubicBezTo>
                <a:cubicBezTo>
                  <a:pt x="14070" y="41298"/>
                  <a:pt x="16460" y="48311"/>
                  <a:pt x="2389" y="78181"/>
                </a:cubicBezTo>
                <a:cubicBezTo>
                  <a:pt x="0" y="85194"/>
                  <a:pt x="4778" y="85194"/>
                  <a:pt x="9292" y="85194"/>
                </a:cubicBezTo>
                <a:cubicBezTo>
                  <a:pt x="14070" y="82857"/>
                  <a:pt x="23362" y="80519"/>
                  <a:pt x="23362" y="80519"/>
                </a:cubicBezTo>
                <a:cubicBezTo>
                  <a:pt x="40088" y="96623"/>
                  <a:pt x="40088" y="96623"/>
                  <a:pt x="40088" y="96623"/>
                </a:cubicBezTo>
                <a:cubicBezTo>
                  <a:pt x="40088" y="96623"/>
                  <a:pt x="37433" y="105714"/>
                  <a:pt x="35309" y="110389"/>
                </a:cubicBezTo>
                <a:cubicBezTo>
                  <a:pt x="32920" y="115064"/>
                  <a:pt x="35309" y="119740"/>
                  <a:pt x="40088" y="117402"/>
                </a:cubicBezTo>
                <a:cubicBezTo>
                  <a:pt x="70619" y="103376"/>
                  <a:pt x="77522" y="105714"/>
                  <a:pt x="73008" y="78181"/>
                </a:cubicBezTo>
                <a:close/>
                <a:moveTo>
                  <a:pt x="79911" y="38961"/>
                </a:moveTo>
                <a:lnTo>
                  <a:pt x="79911" y="38961"/>
                </a:lnTo>
                <a:cubicBezTo>
                  <a:pt x="75398" y="34545"/>
                  <a:pt x="75398" y="29870"/>
                  <a:pt x="79911" y="25194"/>
                </a:cubicBezTo>
                <a:cubicBezTo>
                  <a:pt x="84690" y="20779"/>
                  <a:pt x="91592" y="20779"/>
                  <a:pt x="93982" y="25194"/>
                </a:cubicBezTo>
                <a:cubicBezTo>
                  <a:pt x="98761" y="29870"/>
                  <a:pt x="98761" y="34545"/>
                  <a:pt x="93982" y="38961"/>
                </a:cubicBezTo>
                <a:cubicBezTo>
                  <a:pt x="91592" y="43896"/>
                  <a:pt x="84690" y="43896"/>
                  <a:pt x="79911" y="3896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12" tIns="22856" rIns="45712" bIns="22856" anchor="ctr" anchorCtr="0">
            <a:noAutofit/>
          </a:bodyPr>
          <a:lstStyle/>
          <a:p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4" name="Shape 82"/>
          <p:cNvSpPr/>
          <p:nvPr/>
        </p:nvSpPr>
        <p:spPr>
          <a:xfrm>
            <a:off x="10182958" y="3771759"/>
            <a:ext cx="277284" cy="2392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53" y="37200"/>
                </a:moveTo>
                <a:lnTo>
                  <a:pt x="11453" y="37200"/>
                </a:lnTo>
                <a:cubicBezTo>
                  <a:pt x="22906" y="26700"/>
                  <a:pt x="32277" y="18600"/>
                  <a:pt x="57527" y="31800"/>
                </a:cubicBezTo>
                <a:cubicBezTo>
                  <a:pt x="69240" y="39900"/>
                  <a:pt x="78351" y="42600"/>
                  <a:pt x="85379" y="42600"/>
                </a:cubicBezTo>
                <a:cubicBezTo>
                  <a:pt x="99175" y="42600"/>
                  <a:pt x="108286" y="34500"/>
                  <a:pt x="115314" y="26700"/>
                </a:cubicBezTo>
                <a:cubicBezTo>
                  <a:pt x="117396" y="24000"/>
                  <a:pt x="119739" y="18600"/>
                  <a:pt x="117396" y="15900"/>
                </a:cubicBezTo>
                <a:cubicBezTo>
                  <a:pt x="115314" y="13200"/>
                  <a:pt x="110629" y="13200"/>
                  <a:pt x="108286" y="15900"/>
                </a:cubicBezTo>
                <a:cubicBezTo>
                  <a:pt x="96832" y="26700"/>
                  <a:pt x="87722" y="34500"/>
                  <a:pt x="62212" y="18600"/>
                </a:cubicBezTo>
                <a:cubicBezTo>
                  <a:pt x="32277" y="0"/>
                  <a:pt x="16138" y="13200"/>
                  <a:pt x="4685" y="26700"/>
                </a:cubicBezTo>
                <a:cubicBezTo>
                  <a:pt x="2342" y="29100"/>
                  <a:pt x="0" y="34500"/>
                  <a:pt x="2342" y="37200"/>
                </a:cubicBezTo>
                <a:cubicBezTo>
                  <a:pt x="4685" y="39900"/>
                  <a:pt x="9110" y="39900"/>
                  <a:pt x="11453" y="37200"/>
                </a:cubicBezTo>
                <a:close/>
                <a:moveTo>
                  <a:pt x="108286" y="53400"/>
                </a:moveTo>
                <a:lnTo>
                  <a:pt x="108286" y="53400"/>
                </a:lnTo>
                <a:cubicBezTo>
                  <a:pt x="96832" y="63900"/>
                  <a:pt x="87722" y="74400"/>
                  <a:pt x="62212" y="58500"/>
                </a:cubicBezTo>
                <a:cubicBezTo>
                  <a:pt x="32277" y="37200"/>
                  <a:pt x="16138" y="53400"/>
                  <a:pt x="4685" y="63900"/>
                </a:cubicBezTo>
                <a:cubicBezTo>
                  <a:pt x="2342" y="66600"/>
                  <a:pt x="0" y="72000"/>
                  <a:pt x="2342" y="74400"/>
                </a:cubicBezTo>
                <a:cubicBezTo>
                  <a:pt x="4685" y="77100"/>
                  <a:pt x="9110" y="77100"/>
                  <a:pt x="11453" y="74400"/>
                </a:cubicBezTo>
                <a:cubicBezTo>
                  <a:pt x="22906" y="63900"/>
                  <a:pt x="32277" y="56100"/>
                  <a:pt x="57527" y="72000"/>
                </a:cubicBezTo>
                <a:cubicBezTo>
                  <a:pt x="69240" y="79800"/>
                  <a:pt x="78351" y="82500"/>
                  <a:pt x="85379" y="82500"/>
                </a:cubicBezTo>
                <a:cubicBezTo>
                  <a:pt x="99175" y="82500"/>
                  <a:pt x="108286" y="72000"/>
                  <a:pt x="115314" y="66600"/>
                </a:cubicBezTo>
                <a:cubicBezTo>
                  <a:pt x="117396" y="63900"/>
                  <a:pt x="119739" y="58500"/>
                  <a:pt x="117396" y="56100"/>
                </a:cubicBezTo>
                <a:cubicBezTo>
                  <a:pt x="115314" y="50400"/>
                  <a:pt x="110629" y="50400"/>
                  <a:pt x="108286" y="53400"/>
                </a:cubicBezTo>
                <a:close/>
                <a:moveTo>
                  <a:pt x="108286" y="90600"/>
                </a:moveTo>
                <a:lnTo>
                  <a:pt x="108286" y="90600"/>
                </a:lnTo>
                <a:cubicBezTo>
                  <a:pt x="96832" y="103800"/>
                  <a:pt x="87722" y="111600"/>
                  <a:pt x="62212" y="95700"/>
                </a:cubicBezTo>
                <a:cubicBezTo>
                  <a:pt x="32277" y="74400"/>
                  <a:pt x="16138" y="90600"/>
                  <a:pt x="4685" y="101100"/>
                </a:cubicBezTo>
                <a:cubicBezTo>
                  <a:pt x="2342" y="103800"/>
                  <a:pt x="0" y="108900"/>
                  <a:pt x="2342" y="111600"/>
                </a:cubicBezTo>
                <a:cubicBezTo>
                  <a:pt x="4685" y="117000"/>
                  <a:pt x="9110" y="117000"/>
                  <a:pt x="11453" y="114300"/>
                </a:cubicBezTo>
                <a:cubicBezTo>
                  <a:pt x="22906" y="101100"/>
                  <a:pt x="32277" y="93000"/>
                  <a:pt x="57527" y="108900"/>
                </a:cubicBezTo>
                <a:cubicBezTo>
                  <a:pt x="69240" y="117000"/>
                  <a:pt x="78351" y="119700"/>
                  <a:pt x="85379" y="119700"/>
                </a:cubicBezTo>
                <a:cubicBezTo>
                  <a:pt x="99175" y="119700"/>
                  <a:pt x="108286" y="111600"/>
                  <a:pt x="115314" y="103800"/>
                </a:cubicBezTo>
                <a:cubicBezTo>
                  <a:pt x="117396" y="101100"/>
                  <a:pt x="119739" y="95700"/>
                  <a:pt x="117396" y="93000"/>
                </a:cubicBezTo>
                <a:cubicBezTo>
                  <a:pt x="115314" y="90600"/>
                  <a:pt x="110629" y="87900"/>
                  <a:pt x="108286" y="906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12" tIns="22856" rIns="45712" bIns="22856" anchor="ctr" anchorCtr="0">
            <a:noAutofit/>
          </a:bodyPr>
          <a:lstStyle/>
          <a:p>
            <a:endParaRPr sz="1800">
              <a:solidFill>
                <a:schemeClr val="dk1"/>
              </a:solidFill>
              <a:cs typeface="+mn-ea"/>
              <a:sym typeface="+mn-lt"/>
            </a:endParaRPr>
          </a:p>
        </p:txBody>
      </p:sp>
      <p:sp>
        <p:nvSpPr>
          <p:cNvPr id="65" name="TextBox 74"/>
          <p:cNvSpPr txBox="1"/>
          <p:nvPr/>
        </p:nvSpPr>
        <p:spPr>
          <a:xfrm>
            <a:off x="4951730" y="847725"/>
            <a:ext cx="3640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cs typeface="+mn-ea"/>
                <a:sym typeface="+mn-lt"/>
              </a:rPr>
              <a:t>Java</a:t>
            </a:r>
            <a:r>
              <a:rPr lang="zh-CN" altLang="en-US" sz="3200" b="1" dirty="0">
                <a:solidFill>
                  <a:schemeClr val="accent6"/>
                </a:solidFill>
                <a:cs typeface="+mn-ea"/>
                <a:sym typeface="+mn-lt"/>
              </a:rPr>
              <a:t>类的加载过程</a:t>
            </a:r>
            <a:endParaRPr lang="zh-CN" altLang="en-US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67" name="Shape 65"/>
          <p:cNvSpPr/>
          <p:nvPr/>
        </p:nvSpPr>
        <p:spPr>
          <a:xfrm>
            <a:off x="5167630" y="5821045"/>
            <a:ext cx="2059305" cy="315595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zh-CN" altLang="id-ID" sz="1400" b="1" dirty="0">
                <a:cs typeface="+mn-ea"/>
                <a:sym typeface="+mn-lt"/>
              </a:rPr>
              <a:t>标准扩展类加载器</a:t>
            </a:r>
            <a:endParaRPr lang="zh-CN" altLang="id-ID" sz="1400" b="1" dirty="0">
              <a:cs typeface="+mn-ea"/>
              <a:sym typeface="+mn-lt"/>
            </a:endParaRPr>
          </a:p>
        </p:txBody>
      </p:sp>
      <p:sp>
        <p:nvSpPr>
          <p:cNvPr id="68" name="Shape 66"/>
          <p:cNvSpPr/>
          <p:nvPr/>
        </p:nvSpPr>
        <p:spPr>
          <a:xfrm>
            <a:off x="3934460" y="4206240"/>
            <a:ext cx="1528445" cy="361950"/>
          </a:xfrm>
          <a:prstGeom prst="rect">
            <a:avLst/>
          </a:prstGeom>
          <a:noFill/>
          <a:ln>
            <a:noFill/>
          </a:ln>
        </p:spPr>
        <p:txBody>
          <a:bodyPr lIns="91436" tIns="45712" rIns="91436" bIns="45712" anchor="t" anchorCtr="0">
            <a:noAutofit/>
          </a:bodyPr>
          <a:lstStyle/>
          <a:p>
            <a:r>
              <a:rPr lang="zh-CN" altLang="id-ID" sz="1400" b="1" dirty="0">
                <a:cs typeface="+mn-ea"/>
                <a:sym typeface="+mn-lt"/>
              </a:rPr>
              <a:t>子类、自动加载</a:t>
            </a:r>
            <a:endParaRPr lang="zh-CN" altLang="id-ID" sz="14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8" grpId="0" animBg="1"/>
      <p:bldP spid="32" grpId="0" animBg="1"/>
      <p:bldP spid="35" grpId="0" animBg="1"/>
      <p:bldP spid="40" grpId="0" animBg="1"/>
      <p:bldP spid="41" grpId="0" animBg="1"/>
      <p:bldP spid="42" grpId="0"/>
      <p:bldP spid="43" grpId="0"/>
      <p:bldP spid="44" grpId="0"/>
      <p:bldP spid="45" grpId="0" bldLvl="0" animBg="1"/>
      <p:bldP spid="46" grpId="0" animBg="1"/>
      <p:bldP spid="48" grpId="0"/>
      <p:bldP spid="49" grpId="0"/>
      <p:bldP spid="50" grpId="0"/>
      <p:bldP spid="52" grpId="0"/>
      <p:bldP spid="54" grpId="0"/>
      <p:bldP spid="56" grpId="0"/>
      <p:bldP spid="60" grpId="0" animBg="1"/>
      <p:bldP spid="61" grpId="0" animBg="1"/>
      <p:bldP spid="62" grpId="0" animBg="1"/>
      <p:bldP spid="63" grpId="0" animBg="1"/>
      <p:bldP spid="64" grpId="0" animBg="1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3"/>
          <p:cNvGrpSpPr/>
          <p:nvPr/>
        </p:nvGrpSpPr>
        <p:grpSpPr>
          <a:xfrm>
            <a:off x="2108499" y="3124668"/>
            <a:ext cx="1190624" cy="1405121"/>
            <a:chOff x="1581151" y="2162175"/>
            <a:chExt cx="1190624" cy="1405121"/>
          </a:xfrm>
        </p:grpSpPr>
        <p:sp>
          <p:nvSpPr>
            <p:cNvPr id="47" name="Freeform 15"/>
            <p:cNvSpPr/>
            <p:nvPr/>
          </p:nvSpPr>
          <p:spPr bwMode="auto">
            <a:xfrm>
              <a:off x="1581151" y="2495550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1581151" y="2162175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9" name="Freeform 50"/>
          <p:cNvSpPr>
            <a:spLocks noEditPoints="1"/>
          </p:cNvSpPr>
          <p:nvPr/>
        </p:nvSpPr>
        <p:spPr bwMode="auto">
          <a:xfrm>
            <a:off x="2524424" y="3480360"/>
            <a:ext cx="358775" cy="360363"/>
          </a:xfrm>
          <a:custGeom>
            <a:avLst/>
            <a:gdLst/>
            <a:ahLst/>
            <a:cxnLst>
              <a:cxn ang="0">
                <a:pos x="151" y="133"/>
              </a:cxn>
              <a:cxn ang="0">
                <a:pos x="117" y="99"/>
              </a:cxn>
              <a:cxn ang="0">
                <a:pos x="117" y="99"/>
              </a:cxn>
              <a:cxn ang="0">
                <a:pos x="127" y="64"/>
              </a:cxn>
              <a:cxn ang="0">
                <a:pos x="64" y="0"/>
              </a:cxn>
              <a:cxn ang="0">
                <a:pos x="0" y="64"/>
              </a:cxn>
              <a:cxn ang="0">
                <a:pos x="64" y="127"/>
              </a:cxn>
              <a:cxn ang="0">
                <a:pos x="99" y="117"/>
              </a:cxn>
              <a:cxn ang="0">
                <a:pos x="99" y="117"/>
              </a:cxn>
              <a:cxn ang="0">
                <a:pos x="133" y="151"/>
              </a:cxn>
              <a:cxn ang="0">
                <a:pos x="151" y="151"/>
              </a:cxn>
              <a:cxn ang="0">
                <a:pos x="151" y="133"/>
              </a:cxn>
              <a:cxn ang="0">
                <a:pos x="64" y="105"/>
              </a:cxn>
              <a:cxn ang="0">
                <a:pos x="22" y="64"/>
              </a:cxn>
              <a:cxn ang="0">
                <a:pos x="64" y="22"/>
              </a:cxn>
              <a:cxn ang="0">
                <a:pos x="105" y="64"/>
              </a:cxn>
              <a:cxn ang="0">
                <a:pos x="64" y="105"/>
              </a:cxn>
              <a:cxn ang="0">
                <a:pos x="64" y="105"/>
              </a:cxn>
              <a:cxn ang="0">
                <a:pos x="64" y="105"/>
              </a:cxn>
            </a:cxnLst>
            <a:rect l="0" t="0" r="r" b="b"/>
            <a:pathLst>
              <a:path w="156" h="156">
                <a:moveTo>
                  <a:pt x="151" y="133"/>
                </a:moveTo>
                <a:cubicBezTo>
                  <a:pt x="117" y="99"/>
                  <a:pt x="117" y="99"/>
                  <a:pt x="117" y="99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23" y="89"/>
                  <a:pt x="127" y="77"/>
                  <a:pt x="127" y="64"/>
                </a:cubicBezTo>
                <a:cubicBezTo>
                  <a:pt x="127" y="29"/>
                  <a:pt x="99" y="0"/>
                  <a:pt x="64" y="0"/>
                </a:cubicBez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7"/>
                  <a:pt x="64" y="127"/>
                </a:cubicBezTo>
                <a:cubicBezTo>
                  <a:pt x="77" y="127"/>
                  <a:pt x="89" y="124"/>
                  <a:pt x="99" y="117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33" y="151"/>
                  <a:pt x="133" y="151"/>
                  <a:pt x="133" y="151"/>
                </a:cubicBezTo>
                <a:cubicBezTo>
                  <a:pt x="138" y="156"/>
                  <a:pt x="146" y="156"/>
                  <a:pt x="151" y="151"/>
                </a:cubicBezTo>
                <a:cubicBezTo>
                  <a:pt x="156" y="146"/>
                  <a:pt x="156" y="138"/>
                  <a:pt x="151" y="133"/>
                </a:cubicBezTo>
                <a:close/>
                <a:moveTo>
                  <a:pt x="64" y="105"/>
                </a:moveTo>
                <a:cubicBezTo>
                  <a:pt x="41" y="105"/>
                  <a:pt x="22" y="87"/>
                  <a:pt x="22" y="64"/>
                </a:cubicBezTo>
                <a:cubicBezTo>
                  <a:pt x="22" y="41"/>
                  <a:pt x="41" y="22"/>
                  <a:pt x="64" y="22"/>
                </a:cubicBezTo>
                <a:cubicBezTo>
                  <a:pt x="87" y="22"/>
                  <a:pt x="105" y="41"/>
                  <a:pt x="105" y="64"/>
                </a:cubicBezTo>
                <a:cubicBezTo>
                  <a:pt x="105" y="87"/>
                  <a:pt x="87" y="105"/>
                  <a:pt x="64" y="105"/>
                </a:cubicBezTo>
                <a:close/>
                <a:moveTo>
                  <a:pt x="64" y="105"/>
                </a:moveTo>
                <a:cubicBezTo>
                  <a:pt x="64" y="105"/>
                  <a:pt x="64" y="105"/>
                  <a:pt x="64" y="105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50" name="Group 7"/>
          <p:cNvGrpSpPr/>
          <p:nvPr/>
        </p:nvGrpSpPr>
        <p:grpSpPr>
          <a:xfrm>
            <a:off x="3686451" y="2786535"/>
            <a:ext cx="1190624" cy="1405121"/>
            <a:chOff x="2778920" y="1824042"/>
            <a:chExt cx="1190624" cy="1405121"/>
          </a:xfrm>
        </p:grpSpPr>
        <p:sp>
          <p:nvSpPr>
            <p:cNvPr id="51" name="Freeform 15"/>
            <p:cNvSpPr/>
            <p:nvPr/>
          </p:nvSpPr>
          <p:spPr bwMode="auto">
            <a:xfrm flipV="1">
              <a:off x="2778920" y="1824042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15"/>
            <p:cNvSpPr/>
            <p:nvPr/>
          </p:nvSpPr>
          <p:spPr bwMode="auto">
            <a:xfrm flipV="1">
              <a:off x="2778920" y="2157417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3" name="Group 10"/>
          <p:cNvGrpSpPr/>
          <p:nvPr/>
        </p:nvGrpSpPr>
        <p:grpSpPr>
          <a:xfrm>
            <a:off x="5557320" y="3124668"/>
            <a:ext cx="1190624" cy="1405121"/>
            <a:chOff x="3976689" y="2162175"/>
            <a:chExt cx="1190624" cy="1405121"/>
          </a:xfrm>
        </p:grpSpPr>
        <p:sp>
          <p:nvSpPr>
            <p:cNvPr id="54" name="Freeform 15"/>
            <p:cNvSpPr/>
            <p:nvPr/>
          </p:nvSpPr>
          <p:spPr bwMode="auto">
            <a:xfrm>
              <a:off x="3976689" y="2495550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Freeform 15"/>
            <p:cNvSpPr/>
            <p:nvPr/>
          </p:nvSpPr>
          <p:spPr bwMode="auto">
            <a:xfrm>
              <a:off x="3976689" y="2162175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6" name="Group 13"/>
          <p:cNvGrpSpPr/>
          <p:nvPr/>
        </p:nvGrpSpPr>
        <p:grpSpPr>
          <a:xfrm>
            <a:off x="7326589" y="2786535"/>
            <a:ext cx="1190624" cy="1405121"/>
            <a:chOff x="5174458" y="1824042"/>
            <a:chExt cx="1190624" cy="1405121"/>
          </a:xfrm>
        </p:grpSpPr>
        <p:sp>
          <p:nvSpPr>
            <p:cNvPr id="57" name="Freeform 15"/>
            <p:cNvSpPr/>
            <p:nvPr/>
          </p:nvSpPr>
          <p:spPr bwMode="auto">
            <a:xfrm flipV="1">
              <a:off x="5174458" y="1824042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Freeform 15"/>
            <p:cNvSpPr/>
            <p:nvPr/>
          </p:nvSpPr>
          <p:spPr bwMode="auto">
            <a:xfrm flipV="1">
              <a:off x="5174458" y="2157417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9" name="Group 16"/>
          <p:cNvGrpSpPr/>
          <p:nvPr/>
        </p:nvGrpSpPr>
        <p:grpSpPr>
          <a:xfrm>
            <a:off x="9375257" y="3124668"/>
            <a:ext cx="1190624" cy="1405121"/>
            <a:chOff x="6372226" y="2162175"/>
            <a:chExt cx="1190624" cy="1405121"/>
          </a:xfrm>
        </p:grpSpPr>
        <p:sp>
          <p:nvSpPr>
            <p:cNvPr id="60" name="Freeform 15"/>
            <p:cNvSpPr/>
            <p:nvPr/>
          </p:nvSpPr>
          <p:spPr bwMode="auto">
            <a:xfrm>
              <a:off x="6372226" y="2495550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6372226" y="2162175"/>
              <a:ext cx="1190624" cy="1071746"/>
            </a:xfrm>
            <a:custGeom>
              <a:avLst/>
              <a:gdLst/>
              <a:ahLst/>
              <a:cxnLst>
                <a:cxn ang="0">
                  <a:pos x="213" y="33"/>
                </a:cxn>
                <a:cxn ang="0">
                  <a:pos x="0" y="246"/>
                </a:cxn>
                <a:cxn ang="0">
                  <a:pos x="5" y="251"/>
                </a:cxn>
                <a:cxn ang="0">
                  <a:pos x="215" y="461"/>
                </a:cxn>
                <a:cxn ang="0">
                  <a:pos x="333" y="461"/>
                </a:cxn>
                <a:cxn ang="0">
                  <a:pos x="543" y="251"/>
                </a:cxn>
                <a:cxn ang="0">
                  <a:pos x="548" y="246"/>
                </a:cxn>
                <a:cxn ang="0">
                  <a:pos x="335" y="33"/>
                </a:cxn>
                <a:cxn ang="0">
                  <a:pos x="213" y="33"/>
                </a:cxn>
              </a:cxnLst>
              <a:rect l="0" t="0" r="r" b="b"/>
              <a:pathLst>
                <a:path w="548" h="493">
                  <a:moveTo>
                    <a:pt x="213" y="33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2" y="247"/>
                    <a:pt x="3" y="249"/>
                    <a:pt x="5" y="251"/>
                  </a:cubicBezTo>
                  <a:cubicBezTo>
                    <a:pt x="215" y="461"/>
                    <a:pt x="215" y="461"/>
                    <a:pt x="215" y="461"/>
                  </a:cubicBezTo>
                  <a:cubicBezTo>
                    <a:pt x="248" y="493"/>
                    <a:pt x="300" y="493"/>
                    <a:pt x="333" y="461"/>
                  </a:cubicBezTo>
                  <a:cubicBezTo>
                    <a:pt x="543" y="251"/>
                    <a:pt x="543" y="251"/>
                    <a:pt x="543" y="251"/>
                  </a:cubicBezTo>
                  <a:cubicBezTo>
                    <a:pt x="545" y="249"/>
                    <a:pt x="546" y="247"/>
                    <a:pt x="548" y="246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01" y="0"/>
                    <a:pt x="247" y="0"/>
                    <a:pt x="213" y="3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62" name="Group 19"/>
          <p:cNvGrpSpPr/>
          <p:nvPr/>
        </p:nvGrpSpPr>
        <p:grpSpPr>
          <a:xfrm>
            <a:off x="4100999" y="3492271"/>
            <a:ext cx="361528" cy="327025"/>
            <a:chOff x="4189413" y="3157538"/>
            <a:chExt cx="382588" cy="346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44"/>
            <p:cNvSpPr>
              <a:spLocks noEditPoints="1"/>
            </p:cNvSpPr>
            <p:nvPr/>
          </p:nvSpPr>
          <p:spPr bwMode="auto">
            <a:xfrm>
              <a:off x="4189413" y="3157538"/>
              <a:ext cx="382588" cy="346075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23" y="0"/>
                </a:cxn>
                <a:cxn ang="0">
                  <a:pos x="0" y="22"/>
                </a:cxn>
                <a:cxn ang="0">
                  <a:pos x="0" y="100"/>
                </a:cxn>
                <a:cxn ang="0">
                  <a:pos x="23" y="122"/>
                </a:cxn>
                <a:cxn ang="0">
                  <a:pos x="28" y="122"/>
                </a:cxn>
                <a:cxn ang="0">
                  <a:pos x="28" y="150"/>
                </a:cxn>
                <a:cxn ang="0">
                  <a:pos x="78" y="122"/>
                </a:cxn>
                <a:cxn ang="0">
                  <a:pos x="144" y="122"/>
                </a:cxn>
                <a:cxn ang="0">
                  <a:pos x="166" y="100"/>
                </a:cxn>
                <a:cxn ang="0">
                  <a:pos x="166" y="22"/>
                </a:cxn>
                <a:cxn ang="0">
                  <a:pos x="144" y="0"/>
                </a:cxn>
                <a:cxn ang="0">
                  <a:pos x="39" y="72"/>
                </a:cxn>
                <a:cxn ang="0">
                  <a:pos x="28" y="61"/>
                </a:cxn>
                <a:cxn ang="0">
                  <a:pos x="39" y="50"/>
                </a:cxn>
                <a:cxn ang="0">
                  <a:pos x="50" y="61"/>
                </a:cxn>
                <a:cxn ang="0">
                  <a:pos x="39" y="72"/>
                </a:cxn>
                <a:cxn ang="0">
                  <a:pos x="83" y="72"/>
                </a:cxn>
                <a:cxn ang="0">
                  <a:pos x="72" y="61"/>
                </a:cxn>
                <a:cxn ang="0">
                  <a:pos x="83" y="50"/>
                </a:cxn>
                <a:cxn ang="0">
                  <a:pos x="94" y="61"/>
                </a:cxn>
                <a:cxn ang="0">
                  <a:pos x="83" y="72"/>
                </a:cxn>
                <a:cxn ang="0">
                  <a:pos x="128" y="72"/>
                </a:cxn>
                <a:cxn ang="0">
                  <a:pos x="117" y="61"/>
                </a:cxn>
                <a:cxn ang="0">
                  <a:pos x="128" y="50"/>
                </a:cxn>
                <a:cxn ang="0">
                  <a:pos x="139" y="61"/>
                </a:cxn>
                <a:cxn ang="0">
                  <a:pos x="128" y="72"/>
                </a:cxn>
                <a:cxn ang="0">
                  <a:pos x="128" y="72"/>
                </a:cxn>
                <a:cxn ang="0">
                  <a:pos x="128" y="72"/>
                </a:cxn>
              </a:cxnLst>
              <a:rect l="0" t="0" r="r" b="b"/>
              <a:pathLst>
                <a:path w="166" h="150">
                  <a:moveTo>
                    <a:pt x="14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1"/>
                    <a:pt x="0" y="2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1"/>
                    <a:pt x="11" y="122"/>
                    <a:pt x="23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78" y="122"/>
                    <a:pt x="78" y="122"/>
                    <a:pt x="78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56" y="122"/>
                    <a:pt x="166" y="111"/>
                    <a:pt x="166" y="100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11"/>
                    <a:pt x="156" y="0"/>
                    <a:pt x="144" y="0"/>
                  </a:cubicBezTo>
                  <a:close/>
                  <a:moveTo>
                    <a:pt x="39" y="72"/>
                  </a:moveTo>
                  <a:cubicBezTo>
                    <a:pt x="33" y="72"/>
                    <a:pt x="28" y="67"/>
                    <a:pt x="28" y="61"/>
                  </a:cubicBezTo>
                  <a:cubicBezTo>
                    <a:pt x="28" y="55"/>
                    <a:pt x="33" y="50"/>
                    <a:pt x="39" y="50"/>
                  </a:cubicBezTo>
                  <a:cubicBezTo>
                    <a:pt x="45" y="50"/>
                    <a:pt x="50" y="55"/>
                    <a:pt x="50" y="61"/>
                  </a:cubicBezTo>
                  <a:cubicBezTo>
                    <a:pt x="50" y="67"/>
                    <a:pt x="45" y="72"/>
                    <a:pt x="39" y="72"/>
                  </a:cubicBezTo>
                  <a:close/>
                  <a:moveTo>
                    <a:pt x="83" y="72"/>
                  </a:moveTo>
                  <a:cubicBezTo>
                    <a:pt x="77" y="72"/>
                    <a:pt x="72" y="67"/>
                    <a:pt x="72" y="61"/>
                  </a:cubicBezTo>
                  <a:cubicBezTo>
                    <a:pt x="72" y="55"/>
                    <a:pt x="77" y="50"/>
                    <a:pt x="83" y="50"/>
                  </a:cubicBezTo>
                  <a:cubicBezTo>
                    <a:pt x="89" y="50"/>
                    <a:pt x="94" y="55"/>
                    <a:pt x="94" y="61"/>
                  </a:cubicBezTo>
                  <a:cubicBezTo>
                    <a:pt x="94" y="67"/>
                    <a:pt x="89" y="72"/>
                    <a:pt x="83" y="72"/>
                  </a:cubicBezTo>
                  <a:close/>
                  <a:moveTo>
                    <a:pt x="128" y="72"/>
                  </a:moveTo>
                  <a:cubicBezTo>
                    <a:pt x="122" y="72"/>
                    <a:pt x="117" y="67"/>
                    <a:pt x="117" y="61"/>
                  </a:cubicBezTo>
                  <a:cubicBezTo>
                    <a:pt x="117" y="55"/>
                    <a:pt x="122" y="50"/>
                    <a:pt x="128" y="50"/>
                  </a:cubicBezTo>
                  <a:cubicBezTo>
                    <a:pt x="134" y="50"/>
                    <a:pt x="139" y="55"/>
                    <a:pt x="139" y="61"/>
                  </a:cubicBezTo>
                  <a:cubicBezTo>
                    <a:pt x="139" y="67"/>
                    <a:pt x="134" y="72"/>
                    <a:pt x="128" y="72"/>
                  </a:cubicBezTo>
                  <a:close/>
                  <a:moveTo>
                    <a:pt x="128" y="72"/>
                  </a:moveTo>
                  <a:cubicBezTo>
                    <a:pt x="128" y="72"/>
                    <a:pt x="128" y="72"/>
                    <a:pt x="128" y="7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Freeform 45"/>
            <p:cNvSpPr>
              <a:spLocks noEditPoints="1"/>
            </p:cNvSpPr>
            <p:nvPr/>
          </p:nvSpPr>
          <p:spPr bwMode="auto">
            <a:xfrm>
              <a:off x="4189413" y="3157538"/>
              <a:ext cx="382588" cy="346075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23" y="0"/>
                </a:cxn>
                <a:cxn ang="0">
                  <a:pos x="0" y="22"/>
                </a:cxn>
                <a:cxn ang="0">
                  <a:pos x="0" y="100"/>
                </a:cxn>
                <a:cxn ang="0">
                  <a:pos x="23" y="122"/>
                </a:cxn>
                <a:cxn ang="0">
                  <a:pos x="28" y="122"/>
                </a:cxn>
                <a:cxn ang="0">
                  <a:pos x="28" y="150"/>
                </a:cxn>
                <a:cxn ang="0">
                  <a:pos x="78" y="122"/>
                </a:cxn>
                <a:cxn ang="0">
                  <a:pos x="144" y="122"/>
                </a:cxn>
                <a:cxn ang="0">
                  <a:pos x="166" y="100"/>
                </a:cxn>
                <a:cxn ang="0">
                  <a:pos x="166" y="22"/>
                </a:cxn>
                <a:cxn ang="0">
                  <a:pos x="144" y="0"/>
                </a:cxn>
                <a:cxn ang="0">
                  <a:pos x="39" y="72"/>
                </a:cxn>
                <a:cxn ang="0">
                  <a:pos x="28" y="61"/>
                </a:cxn>
                <a:cxn ang="0">
                  <a:pos x="39" y="50"/>
                </a:cxn>
                <a:cxn ang="0">
                  <a:pos x="50" y="61"/>
                </a:cxn>
                <a:cxn ang="0">
                  <a:pos x="39" y="72"/>
                </a:cxn>
                <a:cxn ang="0">
                  <a:pos x="83" y="72"/>
                </a:cxn>
                <a:cxn ang="0">
                  <a:pos x="72" y="61"/>
                </a:cxn>
                <a:cxn ang="0">
                  <a:pos x="83" y="50"/>
                </a:cxn>
                <a:cxn ang="0">
                  <a:pos x="94" y="61"/>
                </a:cxn>
                <a:cxn ang="0">
                  <a:pos x="83" y="72"/>
                </a:cxn>
                <a:cxn ang="0">
                  <a:pos x="128" y="72"/>
                </a:cxn>
                <a:cxn ang="0">
                  <a:pos x="117" y="61"/>
                </a:cxn>
                <a:cxn ang="0">
                  <a:pos x="128" y="50"/>
                </a:cxn>
                <a:cxn ang="0">
                  <a:pos x="139" y="61"/>
                </a:cxn>
                <a:cxn ang="0">
                  <a:pos x="128" y="72"/>
                </a:cxn>
                <a:cxn ang="0">
                  <a:pos x="128" y="72"/>
                </a:cxn>
                <a:cxn ang="0">
                  <a:pos x="128" y="72"/>
                </a:cxn>
              </a:cxnLst>
              <a:rect l="0" t="0" r="r" b="b"/>
              <a:pathLst>
                <a:path w="166" h="150">
                  <a:moveTo>
                    <a:pt x="14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1"/>
                    <a:pt x="0" y="2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11"/>
                    <a:pt x="11" y="122"/>
                    <a:pt x="23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78" y="122"/>
                    <a:pt x="78" y="122"/>
                    <a:pt x="78" y="122"/>
                  </a:cubicBezTo>
                  <a:cubicBezTo>
                    <a:pt x="144" y="122"/>
                    <a:pt x="144" y="122"/>
                    <a:pt x="144" y="122"/>
                  </a:cubicBezTo>
                  <a:cubicBezTo>
                    <a:pt x="156" y="122"/>
                    <a:pt x="166" y="111"/>
                    <a:pt x="166" y="100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11"/>
                    <a:pt x="156" y="0"/>
                    <a:pt x="144" y="0"/>
                  </a:cubicBezTo>
                  <a:close/>
                  <a:moveTo>
                    <a:pt x="39" y="72"/>
                  </a:moveTo>
                  <a:cubicBezTo>
                    <a:pt x="33" y="72"/>
                    <a:pt x="28" y="67"/>
                    <a:pt x="28" y="61"/>
                  </a:cubicBezTo>
                  <a:cubicBezTo>
                    <a:pt x="28" y="55"/>
                    <a:pt x="33" y="50"/>
                    <a:pt x="39" y="50"/>
                  </a:cubicBezTo>
                  <a:cubicBezTo>
                    <a:pt x="45" y="50"/>
                    <a:pt x="50" y="55"/>
                    <a:pt x="50" y="61"/>
                  </a:cubicBezTo>
                  <a:cubicBezTo>
                    <a:pt x="50" y="67"/>
                    <a:pt x="45" y="72"/>
                    <a:pt x="39" y="72"/>
                  </a:cubicBezTo>
                  <a:close/>
                  <a:moveTo>
                    <a:pt x="83" y="72"/>
                  </a:moveTo>
                  <a:cubicBezTo>
                    <a:pt x="77" y="72"/>
                    <a:pt x="72" y="67"/>
                    <a:pt x="72" y="61"/>
                  </a:cubicBezTo>
                  <a:cubicBezTo>
                    <a:pt x="72" y="55"/>
                    <a:pt x="77" y="50"/>
                    <a:pt x="83" y="50"/>
                  </a:cubicBezTo>
                  <a:cubicBezTo>
                    <a:pt x="89" y="50"/>
                    <a:pt x="94" y="55"/>
                    <a:pt x="94" y="61"/>
                  </a:cubicBezTo>
                  <a:cubicBezTo>
                    <a:pt x="94" y="67"/>
                    <a:pt x="89" y="72"/>
                    <a:pt x="83" y="72"/>
                  </a:cubicBezTo>
                  <a:close/>
                  <a:moveTo>
                    <a:pt x="128" y="72"/>
                  </a:moveTo>
                  <a:cubicBezTo>
                    <a:pt x="122" y="72"/>
                    <a:pt x="117" y="67"/>
                    <a:pt x="117" y="61"/>
                  </a:cubicBezTo>
                  <a:cubicBezTo>
                    <a:pt x="117" y="55"/>
                    <a:pt x="122" y="50"/>
                    <a:pt x="128" y="50"/>
                  </a:cubicBezTo>
                  <a:cubicBezTo>
                    <a:pt x="134" y="50"/>
                    <a:pt x="139" y="55"/>
                    <a:pt x="139" y="61"/>
                  </a:cubicBezTo>
                  <a:cubicBezTo>
                    <a:pt x="139" y="67"/>
                    <a:pt x="134" y="72"/>
                    <a:pt x="128" y="72"/>
                  </a:cubicBezTo>
                  <a:close/>
                  <a:moveTo>
                    <a:pt x="128" y="72"/>
                  </a:moveTo>
                  <a:cubicBezTo>
                    <a:pt x="128" y="72"/>
                    <a:pt x="128" y="72"/>
                    <a:pt x="128" y="7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5" name="Freeform 46"/>
          <p:cNvSpPr>
            <a:spLocks noEditPoints="1"/>
          </p:cNvSpPr>
          <p:nvPr/>
        </p:nvSpPr>
        <p:spPr bwMode="auto">
          <a:xfrm>
            <a:off x="9817375" y="3486710"/>
            <a:ext cx="306388" cy="347663"/>
          </a:xfrm>
          <a:custGeom>
            <a:avLst/>
            <a:gdLst/>
            <a:ahLst/>
            <a:cxnLst>
              <a:cxn ang="0">
                <a:pos x="11" y="139"/>
              </a:cxn>
              <a:cxn ang="0">
                <a:pos x="22" y="139"/>
              </a:cxn>
              <a:cxn ang="0">
                <a:pos x="39" y="144"/>
              </a:cxn>
              <a:cxn ang="0">
                <a:pos x="85" y="150"/>
              </a:cxn>
              <a:cxn ang="0">
                <a:pos x="102" y="150"/>
              </a:cxn>
              <a:cxn ang="0">
                <a:pos x="111" y="146"/>
              </a:cxn>
              <a:cxn ang="0">
                <a:pos x="113" y="141"/>
              </a:cxn>
              <a:cxn ang="0">
                <a:pos x="113" y="139"/>
              </a:cxn>
              <a:cxn ang="0">
                <a:pos x="107" y="130"/>
              </a:cxn>
              <a:cxn ang="0">
                <a:pos x="107" y="130"/>
              </a:cxn>
              <a:cxn ang="0">
                <a:pos x="115" y="130"/>
              </a:cxn>
              <a:cxn ang="0">
                <a:pos x="127" y="118"/>
              </a:cxn>
              <a:cxn ang="0">
                <a:pos x="116" y="106"/>
              </a:cxn>
              <a:cxn ang="0">
                <a:pos x="120" y="106"/>
              </a:cxn>
              <a:cxn ang="0">
                <a:pos x="132" y="95"/>
              </a:cxn>
              <a:cxn ang="0">
                <a:pos x="121" y="83"/>
              </a:cxn>
              <a:cxn ang="0">
                <a:pos x="133" y="72"/>
              </a:cxn>
              <a:cxn ang="0">
                <a:pos x="122" y="59"/>
              </a:cxn>
              <a:cxn ang="0">
                <a:pos x="80" y="54"/>
              </a:cxn>
              <a:cxn ang="0">
                <a:pos x="88" y="17"/>
              </a:cxn>
              <a:cxn ang="0">
                <a:pos x="72" y="0"/>
              </a:cxn>
              <a:cxn ang="0">
                <a:pos x="66" y="10"/>
              </a:cxn>
              <a:cxn ang="0">
                <a:pos x="66" y="10"/>
              </a:cxn>
              <a:cxn ang="0">
                <a:pos x="58" y="31"/>
              </a:cxn>
              <a:cxn ang="0">
                <a:pos x="36" y="50"/>
              </a:cxn>
              <a:cxn ang="0">
                <a:pos x="31" y="58"/>
              </a:cxn>
              <a:cxn ang="0">
                <a:pos x="30" y="59"/>
              </a:cxn>
              <a:cxn ang="0">
                <a:pos x="30" y="60"/>
              </a:cxn>
              <a:cxn ang="0">
                <a:pos x="29" y="62"/>
              </a:cxn>
              <a:cxn ang="0">
                <a:pos x="11" y="67"/>
              </a:cxn>
              <a:cxn ang="0">
                <a:pos x="0" y="78"/>
              </a:cxn>
              <a:cxn ang="0">
                <a:pos x="0" y="128"/>
              </a:cxn>
              <a:cxn ang="0">
                <a:pos x="11" y="139"/>
              </a:cxn>
              <a:cxn ang="0">
                <a:pos x="11" y="139"/>
              </a:cxn>
              <a:cxn ang="0">
                <a:pos x="11" y="139"/>
              </a:cxn>
            </a:cxnLst>
            <a:rect l="0" t="0" r="r" b="b"/>
            <a:pathLst>
              <a:path w="133" h="150">
                <a:moveTo>
                  <a:pt x="11" y="139"/>
                </a:moveTo>
                <a:cubicBezTo>
                  <a:pt x="22" y="139"/>
                  <a:pt x="22" y="139"/>
                  <a:pt x="22" y="139"/>
                </a:cubicBezTo>
                <a:cubicBezTo>
                  <a:pt x="28" y="139"/>
                  <a:pt x="32" y="142"/>
                  <a:pt x="39" y="144"/>
                </a:cubicBezTo>
                <a:cubicBezTo>
                  <a:pt x="48" y="147"/>
                  <a:pt x="61" y="150"/>
                  <a:pt x="85" y="150"/>
                </a:cubicBezTo>
                <a:cubicBezTo>
                  <a:pt x="89" y="150"/>
                  <a:pt x="102" y="150"/>
                  <a:pt x="102" y="150"/>
                </a:cubicBezTo>
                <a:cubicBezTo>
                  <a:pt x="106" y="150"/>
                  <a:pt x="109" y="148"/>
                  <a:pt x="111" y="146"/>
                </a:cubicBezTo>
                <a:cubicBezTo>
                  <a:pt x="112" y="145"/>
                  <a:pt x="113" y="144"/>
                  <a:pt x="113" y="141"/>
                </a:cubicBezTo>
                <a:cubicBezTo>
                  <a:pt x="113" y="141"/>
                  <a:pt x="113" y="140"/>
                  <a:pt x="113" y="139"/>
                </a:cubicBezTo>
                <a:cubicBezTo>
                  <a:pt x="114" y="133"/>
                  <a:pt x="110" y="130"/>
                  <a:pt x="107" y="130"/>
                </a:cubicBezTo>
                <a:cubicBezTo>
                  <a:pt x="107" y="130"/>
                  <a:pt x="107" y="130"/>
                  <a:pt x="107" y="130"/>
                </a:cubicBezTo>
                <a:cubicBezTo>
                  <a:pt x="115" y="130"/>
                  <a:pt x="115" y="130"/>
                  <a:pt x="115" y="130"/>
                </a:cubicBezTo>
                <a:cubicBezTo>
                  <a:pt x="121" y="130"/>
                  <a:pt x="127" y="126"/>
                  <a:pt x="127" y="118"/>
                </a:cubicBezTo>
                <a:cubicBezTo>
                  <a:pt x="127" y="111"/>
                  <a:pt x="122" y="107"/>
                  <a:pt x="116" y="106"/>
                </a:cubicBezTo>
                <a:cubicBezTo>
                  <a:pt x="120" y="106"/>
                  <a:pt x="120" y="106"/>
                  <a:pt x="120" y="106"/>
                </a:cubicBezTo>
                <a:cubicBezTo>
                  <a:pt x="126" y="107"/>
                  <a:pt x="131" y="102"/>
                  <a:pt x="132" y="95"/>
                </a:cubicBezTo>
                <a:cubicBezTo>
                  <a:pt x="132" y="89"/>
                  <a:pt x="127" y="83"/>
                  <a:pt x="121" y="83"/>
                </a:cubicBezTo>
                <a:cubicBezTo>
                  <a:pt x="127" y="83"/>
                  <a:pt x="132" y="78"/>
                  <a:pt x="133" y="72"/>
                </a:cubicBezTo>
                <a:cubicBezTo>
                  <a:pt x="133" y="65"/>
                  <a:pt x="128" y="59"/>
                  <a:pt x="122" y="59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8" y="39"/>
                  <a:pt x="88" y="17"/>
                </a:cubicBezTo>
                <a:cubicBezTo>
                  <a:pt x="88" y="2"/>
                  <a:pt x="78" y="0"/>
                  <a:pt x="72" y="0"/>
                </a:cubicBezTo>
                <a:cubicBezTo>
                  <a:pt x="67" y="0"/>
                  <a:pt x="66" y="10"/>
                  <a:pt x="66" y="10"/>
                </a:cubicBezTo>
                <a:cubicBezTo>
                  <a:pt x="66" y="10"/>
                  <a:pt x="66" y="10"/>
                  <a:pt x="66" y="10"/>
                </a:cubicBezTo>
                <a:cubicBezTo>
                  <a:pt x="65" y="16"/>
                  <a:pt x="63" y="21"/>
                  <a:pt x="58" y="31"/>
                </a:cubicBezTo>
                <a:cubicBezTo>
                  <a:pt x="53" y="41"/>
                  <a:pt x="45" y="40"/>
                  <a:pt x="36" y="50"/>
                </a:cubicBezTo>
                <a:cubicBezTo>
                  <a:pt x="35" y="52"/>
                  <a:pt x="33" y="55"/>
                  <a:pt x="31" y="58"/>
                </a:cubicBezTo>
                <a:cubicBezTo>
                  <a:pt x="30" y="58"/>
                  <a:pt x="30" y="58"/>
                  <a:pt x="30" y="59"/>
                </a:cubicBezTo>
                <a:cubicBezTo>
                  <a:pt x="30" y="59"/>
                  <a:pt x="30" y="60"/>
                  <a:pt x="30" y="60"/>
                </a:cubicBezTo>
                <a:cubicBezTo>
                  <a:pt x="29" y="61"/>
                  <a:pt x="29" y="61"/>
                  <a:pt x="29" y="62"/>
                </a:cubicBezTo>
                <a:cubicBezTo>
                  <a:pt x="23" y="67"/>
                  <a:pt x="15" y="67"/>
                  <a:pt x="11" y="67"/>
                </a:cubicBezTo>
                <a:cubicBezTo>
                  <a:pt x="4" y="67"/>
                  <a:pt x="0" y="71"/>
                  <a:pt x="0" y="7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6"/>
                  <a:pt x="3" y="139"/>
                  <a:pt x="11" y="139"/>
                </a:cubicBezTo>
                <a:close/>
                <a:moveTo>
                  <a:pt x="11" y="139"/>
                </a:moveTo>
                <a:cubicBezTo>
                  <a:pt x="11" y="139"/>
                  <a:pt x="11" y="139"/>
                  <a:pt x="11" y="139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66" name="Group 23"/>
          <p:cNvGrpSpPr/>
          <p:nvPr/>
        </p:nvGrpSpPr>
        <p:grpSpPr>
          <a:xfrm>
            <a:off x="6009673" y="3512110"/>
            <a:ext cx="285919" cy="296863"/>
            <a:chOff x="5410200" y="2297113"/>
            <a:chExt cx="331788" cy="34448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7" name="Rectangle 47"/>
            <p:cNvSpPr>
              <a:spLocks noChangeArrowheads="1"/>
            </p:cNvSpPr>
            <p:nvPr/>
          </p:nvSpPr>
          <p:spPr bwMode="auto">
            <a:xfrm>
              <a:off x="5487988" y="2489200"/>
              <a:ext cx="177800" cy="1524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8" name="Freeform 48"/>
            <p:cNvSpPr>
              <a:spLocks noEditPoints="1"/>
            </p:cNvSpPr>
            <p:nvPr/>
          </p:nvSpPr>
          <p:spPr bwMode="auto">
            <a:xfrm>
              <a:off x="5410200" y="2297113"/>
              <a:ext cx="331788" cy="34448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137"/>
                </a:cxn>
                <a:cxn ang="0">
                  <a:pos x="12" y="149"/>
                </a:cxn>
                <a:cxn ang="0">
                  <a:pos x="16" y="149"/>
                </a:cxn>
                <a:cxn ang="0">
                  <a:pos x="16" y="149"/>
                </a:cxn>
                <a:cxn ang="0">
                  <a:pos x="23" y="149"/>
                </a:cxn>
                <a:cxn ang="0">
                  <a:pos x="23" y="147"/>
                </a:cxn>
                <a:cxn ang="0">
                  <a:pos x="23" y="138"/>
                </a:cxn>
                <a:cxn ang="0">
                  <a:pos x="23" y="83"/>
                </a:cxn>
                <a:cxn ang="0">
                  <a:pos x="34" y="72"/>
                </a:cxn>
                <a:cxn ang="0">
                  <a:pos x="111" y="72"/>
                </a:cxn>
                <a:cxn ang="0">
                  <a:pos x="122" y="83"/>
                </a:cxn>
                <a:cxn ang="0">
                  <a:pos x="122" y="149"/>
                </a:cxn>
                <a:cxn ang="0">
                  <a:pos x="128" y="149"/>
                </a:cxn>
                <a:cxn ang="0">
                  <a:pos x="128" y="149"/>
                </a:cxn>
                <a:cxn ang="0">
                  <a:pos x="132" y="149"/>
                </a:cxn>
                <a:cxn ang="0">
                  <a:pos x="144" y="137"/>
                </a:cxn>
                <a:cxn ang="0">
                  <a:pos x="144" y="46"/>
                </a:cxn>
                <a:cxn ang="0">
                  <a:pos x="144" y="25"/>
                </a:cxn>
                <a:cxn ang="0">
                  <a:pos x="120" y="0"/>
                </a:cxn>
                <a:cxn ang="0">
                  <a:pos x="122" y="44"/>
                </a:cxn>
                <a:cxn ang="0">
                  <a:pos x="111" y="55"/>
                </a:cxn>
                <a:cxn ang="0">
                  <a:pos x="39" y="55"/>
                </a:cxn>
                <a:cxn ang="0">
                  <a:pos x="28" y="44"/>
                </a:cxn>
                <a:cxn ang="0">
                  <a:pos x="28" y="28"/>
                </a:cxn>
                <a:cxn ang="0">
                  <a:pos x="39" y="17"/>
                </a:cxn>
                <a:cxn ang="0">
                  <a:pos x="111" y="17"/>
                </a:cxn>
                <a:cxn ang="0">
                  <a:pos x="122" y="28"/>
                </a:cxn>
                <a:cxn ang="0">
                  <a:pos x="122" y="44"/>
                </a:cxn>
              </a:cxnLst>
              <a:rect l="0" t="0" r="r" b="b"/>
              <a:pathLst>
                <a:path w="144" h="149">
                  <a:moveTo>
                    <a:pt x="12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4"/>
                    <a:pt x="6" y="149"/>
                    <a:pt x="12" y="149"/>
                  </a:cubicBezTo>
                  <a:cubicBezTo>
                    <a:pt x="14" y="149"/>
                    <a:pt x="15" y="149"/>
                    <a:pt x="16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3" y="145"/>
                    <a:pt x="23" y="142"/>
                    <a:pt x="23" y="138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23" y="75"/>
                    <a:pt x="26" y="72"/>
                    <a:pt x="34" y="72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9" y="72"/>
                    <a:pt x="122" y="75"/>
                    <a:pt x="122" y="83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49"/>
                    <a:pt x="131" y="149"/>
                    <a:pt x="132" y="149"/>
                  </a:cubicBezTo>
                  <a:cubicBezTo>
                    <a:pt x="139" y="149"/>
                    <a:pt x="144" y="144"/>
                    <a:pt x="144" y="137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25"/>
                    <a:pt x="144" y="25"/>
                    <a:pt x="144" y="25"/>
                  </a:cubicBezTo>
                  <a:lnTo>
                    <a:pt x="120" y="0"/>
                  </a:lnTo>
                  <a:close/>
                  <a:moveTo>
                    <a:pt x="122" y="44"/>
                  </a:moveTo>
                  <a:cubicBezTo>
                    <a:pt x="122" y="53"/>
                    <a:pt x="119" y="55"/>
                    <a:pt x="111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1" y="55"/>
                    <a:pt x="28" y="52"/>
                    <a:pt x="28" y="44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9"/>
                    <a:pt x="31" y="17"/>
                    <a:pt x="39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9" y="17"/>
                    <a:pt x="122" y="19"/>
                    <a:pt x="122" y="28"/>
                  </a:cubicBezTo>
                  <a:lnTo>
                    <a:pt x="122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5576888" y="2347913"/>
              <a:ext cx="88900" cy="650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0" name="Freeform 51"/>
          <p:cNvSpPr>
            <a:spLocks noEditPoints="1"/>
          </p:cNvSpPr>
          <p:nvPr/>
        </p:nvSpPr>
        <p:spPr bwMode="auto">
          <a:xfrm>
            <a:off x="7769875" y="3492271"/>
            <a:ext cx="304052" cy="327025"/>
          </a:xfrm>
          <a:custGeom>
            <a:avLst/>
            <a:gdLst/>
            <a:ahLst/>
            <a:cxnLst>
              <a:cxn ang="0">
                <a:pos x="52" y="15"/>
              </a:cxn>
              <a:cxn ang="0">
                <a:pos x="39" y="32"/>
              </a:cxn>
              <a:cxn ang="0">
                <a:pos x="39" y="129"/>
              </a:cxn>
              <a:cxn ang="0">
                <a:pos x="28" y="127"/>
              </a:cxn>
              <a:cxn ang="0">
                <a:pos x="0" y="147"/>
              </a:cxn>
              <a:cxn ang="0">
                <a:pos x="28" y="166"/>
              </a:cxn>
              <a:cxn ang="0">
                <a:pos x="55" y="147"/>
              </a:cxn>
              <a:cxn ang="0">
                <a:pos x="55" y="144"/>
              </a:cxn>
              <a:cxn ang="0">
                <a:pos x="55" y="144"/>
              </a:cxn>
              <a:cxn ang="0">
                <a:pos x="55" y="64"/>
              </a:cxn>
              <a:cxn ang="0">
                <a:pos x="138" y="52"/>
              </a:cxn>
              <a:cxn ang="0">
                <a:pos x="138" y="118"/>
              </a:cxn>
              <a:cxn ang="0">
                <a:pos x="127" y="116"/>
              </a:cxn>
              <a:cxn ang="0">
                <a:pos x="100" y="136"/>
              </a:cxn>
              <a:cxn ang="0">
                <a:pos x="127" y="155"/>
              </a:cxn>
              <a:cxn ang="0">
                <a:pos x="155" y="137"/>
              </a:cxn>
              <a:cxn ang="0">
                <a:pos x="155" y="137"/>
              </a:cxn>
              <a:cxn ang="0">
                <a:pos x="155" y="0"/>
              </a:cxn>
              <a:cxn ang="0">
                <a:pos x="52" y="15"/>
              </a:cxn>
              <a:cxn ang="0">
                <a:pos x="52" y="15"/>
              </a:cxn>
              <a:cxn ang="0">
                <a:pos x="52" y="15"/>
              </a:cxn>
            </a:cxnLst>
            <a:rect l="0" t="0" r="r" b="b"/>
            <a:pathLst>
              <a:path w="155" h="166">
                <a:moveTo>
                  <a:pt x="52" y="15"/>
                </a:moveTo>
                <a:cubicBezTo>
                  <a:pt x="41" y="17"/>
                  <a:pt x="39" y="24"/>
                  <a:pt x="39" y="32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5" y="128"/>
                  <a:pt x="32" y="127"/>
                  <a:pt x="28" y="127"/>
                </a:cubicBezTo>
                <a:cubicBezTo>
                  <a:pt x="13" y="127"/>
                  <a:pt x="0" y="136"/>
                  <a:pt x="0" y="147"/>
                </a:cubicBezTo>
                <a:cubicBezTo>
                  <a:pt x="0" y="157"/>
                  <a:pt x="13" y="166"/>
                  <a:pt x="28" y="166"/>
                </a:cubicBezTo>
                <a:cubicBezTo>
                  <a:pt x="43" y="166"/>
                  <a:pt x="55" y="157"/>
                  <a:pt x="55" y="147"/>
                </a:cubicBezTo>
                <a:cubicBezTo>
                  <a:pt x="55" y="146"/>
                  <a:pt x="55" y="145"/>
                  <a:pt x="55" y="144"/>
                </a:cubicBezTo>
                <a:cubicBezTo>
                  <a:pt x="55" y="144"/>
                  <a:pt x="55" y="144"/>
                  <a:pt x="55" y="144"/>
                </a:cubicBezTo>
                <a:cubicBezTo>
                  <a:pt x="55" y="64"/>
                  <a:pt x="55" y="64"/>
                  <a:pt x="55" y="64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35" y="117"/>
                  <a:pt x="131" y="116"/>
                  <a:pt x="127" y="116"/>
                </a:cubicBezTo>
                <a:cubicBezTo>
                  <a:pt x="112" y="116"/>
                  <a:pt x="100" y="125"/>
                  <a:pt x="100" y="136"/>
                </a:cubicBezTo>
                <a:cubicBezTo>
                  <a:pt x="100" y="146"/>
                  <a:pt x="112" y="155"/>
                  <a:pt x="127" y="155"/>
                </a:cubicBezTo>
                <a:cubicBezTo>
                  <a:pt x="142" y="155"/>
                  <a:pt x="154" y="147"/>
                  <a:pt x="155" y="137"/>
                </a:cubicBezTo>
                <a:cubicBezTo>
                  <a:pt x="155" y="137"/>
                  <a:pt x="155" y="137"/>
                  <a:pt x="155" y="137"/>
                </a:cubicBezTo>
                <a:cubicBezTo>
                  <a:pt x="155" y="0"/>
                  <a:pt x="155" y="0"/>
                  <a:pt x="155" y="0"/>
                </a:cubicBezTo>
                <a:lnTo>
                  <a:pt x="52" y="15"/>
                </a:lnTo>
                <a:close/>
                <a:moveTo>
                  <a:pt x="52" y="15"/>
                </a:moveTo>
                <a:cubicBezTo>
                  <a:pt x="52" y="15"/>
                  <a:pt x="52" y="15"/>
                  <a:pt x="52" y="15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71" name="Arc 39"/>
          <p:cNvSpPr/>
          <p:nvPr/>
        </p:nvSpPr>
        <p:spPr>
          <a:xfrm rot="8100000">
            <a:off x="1951479" y="3111066"/>
            <a:ext cx="1524000" cy="1524000"/>
          </a:xfrm>
          <a:prstGeom prst="arc">
            <a:avLst/>
          </a:prstGeom>
          <a:ln w="1905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2" name="Arc 40"/>
          <p:cNvSpPr/>
          <p:nvPr/>
        </p:nvSpPr>
        <p:spPr>
          <a:xfrm rot="13500000" flipV="1">
            <a:off x="3519101" y="2660491"/>
            <a:ext cx="1524000" cy="1524000"/>
          </a:xfrm>
          <a:prstGeom prst="arc">
            <a:avLst/>
          </a:prstGeom>
          <a:ln w="19050">
            <a:solidFill>
              <a:schemeClr val="accent2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73" name="Arc 41"/>
          <p:cNvSpPr/>
          <p:nvPr/>
        </p:nvSpPr>
        <p:spPr>
          <a:xfrm rot="8100000">
            <a:off x="5384896" y="3111066"/>
            <a:ext cx="1524000" cy="1524000"/>
          </a:xfrm>
          <a:prstGeom prst="arc">
            <a:avLst/>
          </a:prstGeom>
          <a:ln w="19050">
            <a:solidFill>
              <a:schemeClr val="accent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4" name="Arc 42"/>
          <p:cNvSpPr/>
          <p:nvPr/>
        </p:nvSpPr>
        <p:spPr>
          <a:xfrm rot="13500000" flipV="1">
            <a:off x="7155718" y="2660491"/>
            <a:ext cx="1524000" cy="1524000"/>
          </a:xfrm>
          <a:prstGeom prst="arc">
            <a:avLst/>
          </a:prstGeom>
          <a:ln w="19050">
            <a:solidFill>
              <a:schemeClr val="accent4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1906926" y="4789890"/>
            <a:ext cx="1612996" cy="12058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加载</a:t>
            </a:r>
            <a:r>
              <a:rPr lang="en-US" sz="16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lang="en-US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找到类的静态存储结构并加载到虚拟机里面，然后转化成方法区运行时的数据结构，允许用户自定义加载器。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6" name="TextBox 44"/>
          <p:cNvSpPr txBox="1"/>
          <p:nvPr/>
        </p:nvSpPr>
        <p:spPr>
          <a:xfrm>
            <a:off x="5345904" y="4789890"/>
            <a:ext cx="1612996" cy="12001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准备 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确定内存布局、初始化内变量，赋初始值不会执行程序定义的操作，例如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private static int count=12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，是不会赋值的，只是赋值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int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初始值为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0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7" name="TextBox 45"/>
          <p:cNvSpPr txBox="1"/>
          <p:nvPr/>
        </p:nvSpPr>
        <p:spPr>
          <a:xfrm>
            <a:off x="9168604" y="4789890"/>
            <a:ext cx="1612996" cy="1508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初始化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调用程序自定义代码，注意、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final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修饰的类会在编译时放在常量池 ，只调用不会触发初始化，使用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java.lang.reflect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包中的方法，也就是反射，如果类没有初始化就先对类初始化。调用子类先初始化父类的初始化。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8" name="TextBox 46"/>
          <p:cNvSpPr txBox="1"/>
          <p:nvPr/>
        </p:nvSpPr>
        <p:spPr>
          <a:xfrm>
            <a:off x="3585905" y="1387476"/>
            <a:ext cx="1612996" cy="7385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验证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主要确保字节码是安全的，可以通过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java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虚拟机的一些参数禁用一些设置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9" name="TextBox 47"/>
          <p:cNvSpPr txBox="1"/>
          <p:nvPr/>
        </p:nvSpPr>
        <p:spPr>
          <a:xfrm>
            <a:off x="7115842" y="1387476"/>
            <a:ext cx="1612996" cy="6769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解析</a:t>
            </a:r>
            <a:endParaRPr lang="zh-CN" altLang="en-US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algn="l" defTabSz="914400"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只是将符号引用变成直接引用</a:t>
            </a:r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0" name="Arc 41"/>
          <p:cNvSpPr/>
          <p:nvPr/>
        </p:nvSpPr>
        <p:spPr>
          <a:xfrm rot="8100000">
            <a:off x="9208569" y="3111066"/>
            <a:ext cx="1524000" cy="1524000"/>
          </a:xfrm>
          <a:prstGeom prst="arc">
            <a:avLst/>
          </a:prstGeom>
          <a:ln w="19050">
            <a:solidFill>
              <a:schemeClr val="accent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TextBox 74"/>
          <p:cNvSpPr txBox="1"/>
          <p:nvPr/>
        </p:nvSpPr>
        <p:spPr>
          <a:xfrm>
            <a:off x="4258945" y="698500"/>
            <a:ext cx="3969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200" b="1" dirty="0">
                <a:solidFill>
                  <a:schemeClr val="accent6"/>
                </a:solidFill>
                <a:cs typeface="+mn-ea"/>
                <a:sym typeface="+mn-lt"/>
              </a:rPr>
              <a:t>类加载的五个阶段</a:t>
            </a:r>
            <a:endParaRPr lang="zh-CN" altLang="id-ID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1"/>
          <p:cNvSpPr/>
          <p:nvPr/>
        </p:nvSpPr>
        <p:spPr>
          <a:xfrm>
            <a:off x="1533036" y="1937899"/>
            <a:ext cx="631153" cy="63115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TextBox 33"/>
          <p:cNvSpPr txBox="1"/>
          <p:nvPr/>
        </p:nvSpPr>
        <p:spPr>
          <a:xfrm>
            <a:off x="2285365" y="2099945"/>
            <a:ext cx="6563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+mn-ea"/>
                <a:sym typeface="+mn-lt"/>
              </a:rPr>
              <a:t>由AppClass Loader(系统类加载器)开始加载指定的类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0" name="Rounded Rectangle 34"/>
          <p:cNvSpPr/>
          <p:nvPr/>
        </p:nvSpPr>
        <p:spPr>
          <a:xfrm>
            <a:off x="1533036" y="4649251"/>
            <a:ext cx="631153" cy="631153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TextBox 36"/>
          <p:cNvSpPr txBox="1"/>
          <p:nvPr/>
        </p:nvSpPr>
        <p:spPr>
          <a:xfrm>
            <a:off x="2285365" y="3456940"/>
            <a:ext cx="6903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+mn-ea"/>
                <a:sym typeface="+mn-lt"/>
              </a:rPr>
              <a:t>类加载器将加载任务交给其父，如果其父找不到，再由自己去加载。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5" name="TextBox 39"/>
          <p:cNvSpPr txBox="1"/>
          <p:nvPr/>
        </p:nvSpPr>
        <p:spPr>
          <a:xfrm>
            <a:off x="2286000" y="4811395"/>
            <a:ext cx="6903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+mn-ea"/>
              </a:rPr>
              <a:t>Bootstrap Loader(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+mn-ea"/>
              </a:rPr>
              <a:t>启动类加载器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+mn-ea"/>
              </a:rPr>
              <a:t>)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+mn-ea"/>
              </a:rPr>
              <a:t>是最顶级的类加载器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46" name="Rounded Rectangle 40"/>
          <p:cNvSpPr/>
          <p:nvPr/>
        </p:nvSpPr>
        <p:spPr>
          <a:xfrm flipH="1">
            <a:off x="1532845" y="3294894"/>
            <a:ext cx="631153" cy="631153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TextBox 74"/>
          <p:cNvSpPr txBox="1"/>
          <p:nvPr/>
        </p:nvSpPr>
        <p:spPr>
          <a:xfrm>
            <a:off x="4892040" y="698500"/>
            <a:ext cx="357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6"/>
                </a:solidFill>
                <a:cs typeface="+mn-ea"/>
                <a:sym typeface="+mn-lt"/>
              </a:rPr>
              <a:t>Java</a:t>
            </a:r>
            <a:r>
              <a:rPr lang="zh-CN" altLang="en-US" sz="3200" b="1" dirty="0">
                <a:solidFill>
                  <a:schemeClr val="accent6"/>
                </a:solidFill>
                <a:cs typeface="+mn-ea"/>
                <a:sym typeface="+mn-lt"/>
              </a:rPr>
              <a:t>类加载器特点</a:t>
            </a:r>
            <a:endParaRPr lang="zh-CN" altLang="en-US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0" grpId="0" bldLvl="0" animBg="1"/>
      <p:bldP spid="42" grpId="0"/>
      <p:bldP spid="45" grpId="0"/>
      <p:bldP spid="4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4"/>
          <p:cNvSpPr txBox="1"/>
          <p:nvPr/>
        </p:nvSpPr>
        <p:spPr>
          <a:xfrm>
            <a:off x="4284345" y="698500"/>
            <a:ext cx="3503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6"/>
                </a:solidFill>
                <a:cs typeface="+mn-ea"/>
                <a:sym typeface="+mn-lt"/>
              </a:rPr>
              <a:t>Java</a:t>
            </a:r>
            <a:r>
              <a:rPr lang="zh-CN" altLang="en-US" sz="3200" b="1" dirty="0">
                <a:solidFill>
                  <a:schemeClr val="accent6"/>
                </a:solidFill>
                <a:cs typeface="+mn-ea"/>
                <a:sym typeface="+mn-lt"/>
              </a:rPr>
              <a:t>类的热部署</a:t>
            </a:r>
            <a:endParaRPr lang="zh-CN" altLang="en-US" sz="32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697230" y="1525270"/>
            <a:ext cx="94443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一、类的热加载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  <a:cs typeface="Open Sans" pitchFamily="34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二、配置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、直接把项目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文件夹放在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webapps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里、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自带热部署。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、在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tomcat\conf\server.xml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&lt;host&gt;&lt;/host&gt;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内部添加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&lt;context/&gt;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标签。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、在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%tomcat_home%\conf\Catalina\localhost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中添加一个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2114550"/>
            <a:ext cx="10152380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5450"/>
      </a:accent1>
      <a:accent2>
        <a:srgbClr val="48C2D1"/>
      </a:accent2>
      <a:accent3>
        <a:srgbClr val="EF5450"/>
      </a:accent3>
      <a:accent4>
        <a:srgbClr val="48C2D1"/>
      </a:accent4>
      <a:accent5>
        <a:srgbClr val="EF5450"/>
      </a:accent5>
      <a:accent6>
        <a:srgbClr val="48C2D1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1300" b="1" dirty="0" smtClean="0">
            <a:solidFill>
              <a:schemeClr val="accent2"/>
            </a:solidFill>
            <a:latin typeface="Adobe Devanagari" panose="02040503050201020203" pitchFamily="18" charset="0"/>
            <a:cs typeface="Adobe Devanagari" panose="02040503050201020203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宽屏</PresentationFormat>
  <Paragraphs>212</Paragraphs>
  <Slides>17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Adobe Devanagari</vt:lpstr>
      <vt:lpstr>Arial</vt:lpstr>
      <vt:lpstr>微软雅黑</vt:lpstr>
      <vt:lpstr>Open Sans</vt:lpstr>
      <vt:lpstr>Segoe Print</vt:lpstr>
      <vt:lpstr>Arial Unicode MS</vt:lpstr>
      <vt:lpstr>等线</vt:lpstr>
      <vt:lpstr>仿宋</vt:lpstr>
      <vt:lpstr>Office 主题​​</vt:lpstr>
      <vt:lpstr>PowerPoint 演示文稿</vt:lpstr>
      <vt:lpstr>PowerPoint 演示文稿</vt:lpstr>
      <vt:lpstr>PowerPoint 演示文稿</vt:lpstr>
      <vt:lpstr>热部署与热加载的联系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小小知青</dc:creator>
  <cp:lastModifiedBy>你咋不上天呢    </cp:lastModifiedBy>
  <cp:revision>187</cp:revision>
  <dcterms:created xsi:type="dcterms:W3CDTF">2016-06-21T22:48:00Z</dcterms:created>
  <dcterms:modified xsi:type="dcterms:W3CDTF">2018-06-04T09:27:56Z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