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FhanShare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Fan-to-Fan Ticket Sharing 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FhanShare?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FhanShare is a secure app that lets season ticket holders temporarily share matchday access with a trusted contact using a time-limited QR code.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Time-limited QR passes</a:t>
            </a:r>
          </a:p>
          <a:p>
            <a:r>
              <a:t>- PIN protection</a:t>
            </a:r>
          </a:p>
          <a:p>
            <a:r>
              <a:t>- Trusted contact system</a:t>
            </a:r>
          </a:p>
          <a:p>
            <a:r>
              <a:t>- Stripe for unlock payments</a:t>
            </a:r>
          </a:p>
          <a:p>
            <a:r>
              <a:t>- Admin view and controls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Clubs Should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Reduces unauthorised QR sharing</a:t>
            </a:r>
          </a:p>
          <a:p>
            <a:r>
              <a:t>- Supports safe, contact-only transfer</a:t>
            </a:r>
          </a:p>
          <a:p>
            <a:r>
              <a:t>- No ticket resale or duplication</a:t>
            </a:r>
          </a:p>
          <a:p>
            <a:r>
              <a:t>- Helps stewards and improves seat use clarity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Built for Fans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Easy way to lend your seat</a:t>
            </a:r>
          </a:p>
          <a:p>
            <a:r>
              <a:t>- Share only with trusted contacts</a:t>
            </a:r>
          </a:p>
          <a:p>
            <a:r>
              <a:t>- Works offline</a:t>
            </a:r>
          </a:p>
          <a:p>
            <a:r>
              <a:t>- Optional upgrades – one-time payment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Scan the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Scan this QR code to preview the FhanShare demo or share this slide with clubs.</a:t>
            </a:r>
          </a:p>
        </p:txBody>
      </p:sp>
      <p:pic>
        <p:nvPicPr>
          <p:cNvPr id="4" name="Picture 3" descr="FhanShare_Demo_Q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288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