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C9A9C-7673-425B-A769-BB5C7ACFF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D04D6-9BAE-4D5D-AEAF-C7F6D8CEC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C7D34-965F-42B6-946B-0E9F393B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02B42-5ED8-49CC-938D-B3EB9C8A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77890-7C4F-498A-B2AB-460098B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348EE-D5FF-457C-B4C8-CB4BA0F6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0017F-3F8E-49D2-9380-F230643DF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4C2AD-46AE-4D20-9D44-845D8CE5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FCEFA-7854-4C57-B963-E3E8981F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4C5B2-FF62-46EE-9FA7-27DB6D5B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D9714-030A-4E45-80A1-8815313FF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C1EA5-5377-4DC0-BB35-8D0BE959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1E21E-2DAB-4D1A-A5BE-85C9A715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2B9D2-EC04-4531-8D04-AF6C90BA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05992-79C4-4787-95FB-757842E6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363D-44F3-486C-BF35-6CDE1869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6B9C3-25F4-44D4-9DC9-175E01D0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71D9A-EF6B-4B09-8FD4-AD6937AF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1EFF2-B8AE-4163-8A02-50AA61D3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96735-9B1D-4311-9893-ABA654E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307B1-FB87-4ECE-A390-BA12C268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51911-C21A-42EF-9BC4-9B958B48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9811D-C84A-4F8B-B9AE-428F778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BAF92-FB1C-439C-93D0-F9894286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FA89C-E01D-43B3-95A8-556E6868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8C9B8-1D50-4249-BCA8-1E2AD4E8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3F20-06C3-47A8-94FD-F4E2A5DB0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DEBB3-AAD6-4CCA-B8BD-18FAB9B7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F2318-D800-4090-B7D5-004F12C3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8030D-C0F2-4F51-8707-7B819720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5E790-8770-4C39-97AE-76FAD03C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7D46E-0FCE-4BFE-90DD-291F4C9E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AC218-6C7B-4726-ACCB-6F1ECF12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F844A4-EA2B-4CFB-B812-BF8AFF5B0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C2E455-DA76-4DEB-84B6-998A72B8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86E0-93BB-46B4-B9B8-B1A47011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769343-A1CF-4716-AE76-CAB8D801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E9CFDD-0934-4BE8-8339-E576718E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C7D7E-5A1B-4085-B15D-C765F01C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7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A1D8B-76AD-4FF5-8E94-B8E672E3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3A5A29-74CB-47B4-B45E-B76F4BE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EAE43-A5AB-4453-9F58-F695CCB9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AC3B4-E978-408F-81C7-2042D0B9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6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AA5F28-06A2-4590-80E6-3392A1C0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078A3-0253-4A56-A528-B6194BC2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A1354-200C-4510-BE56-A8A34B2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9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A5AD-3909-4581-9D13-4CE3401C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99062-C251-4B5F-A511-2174943A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4A411-DCA4-416B-9313-513A0E21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4BAF9-B0F6-4D6D-8788-D6A7AE50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FC552-AE8A-418D-B81F-CD97D3A8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8799F-07E7-4CE0-9070-B5DBB2CA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B552-A74D-4743-AD9B-01983581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B7968-AB82-4A39-B0B3-BA6FB0DD0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C71C1-ABF8-43B5-9981-0DD57AA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BD714-5D2F-495A-9D6B-372C6512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842F8-39B9-457A-9C3E-EBB451A5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82FA1-2240-4437-AFF1-8436CC38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8001D0-BF96-4E74-AFBF-981FD088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EB97-682A-4802-94A3-934C133A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6A701-31FA-45E3-8307-D6AA6724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2AAF-D5B9-4984-B3E4-87CC128A26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3130F-EBFB-447C-8B1B-E9D515DAE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6DB4C-8F5A-4F92-A537-107CFE5F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121A-844F-4D9A-A672-3447B88A0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4EE0EE-73C9-4888-A04F-91A7D322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47" y="929793"/>
            <a:ext cx="6791769" cy="32969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D3738C-B379-4766-B74E-B9119C7BDBC1}"/>
              </a:ext>
            </a:extLst>
          </p:cNvPr>
          <p:cNvSpPr/>
          <p:nvPr/>
        </p:nvSpPr>
        <p:spPr>
          <a:xfrm>
            <a:off x="1420546" y="4562870"/>
            <a:ext cx="8996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二、下载依赖库，运行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3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D11056-11D4-4588-B042-8C6A8B03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6" y="3492762"/>
            <a:ext cx="5386639" cy="3039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6ADB3E-CC21-48A7-8C55-03AC1178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9" y="325988"/>
            <a:ext cx="9330145" cy="31030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43EC86-8008-48C2-AA6F-C92252AD9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709" y="146021"/>
            <a:ext cx="294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5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host</dc:creator>
  <cp:lastModifiedBy>host</cp:lastModifiedBy>
  <cp:revision>2</cp:revision>
  <dcterms:created xsi:type="dcterms:W3CDTF">2020-03-07T13:36:23Z</dcterms:created>
  <dcterms:modified xsi:type="dcterms:W3CDTF">2020-03-07T13:41:27Z</dcterms:modified>
</cp:coreProperties>
</file>