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0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EA2A9-64BA-4A8C-BEC2-A32C517ED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262BB-0346-4ED6-B223-4C1D5DABE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9A44E-E33E-4929-881E-143A3F5B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22EF2-97E7-44F0-A744-DB6A4BB9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E85BB-2247-4748-95EE-D10D9F43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7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9FEC2-A765-434C-9E98-C10EDF82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AB9DC-3B2B-470B-88C1-20888F77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32FDA-1B9E-49D1-8719-59575BAB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1A4CA-6BA4-492D-AB1B-4749EE5A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81DD5-6070-4B5B-B020-0D3EBD58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F2CC55-150F-4A51-8661-9A13D07BA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2D861-8EE9-486A-803A-FEC16C52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9AAB7-426F-43E3-9518-4953BEF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9D2DC-DC24-470C-B523-2BED27BA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899D5-12CF-4114-9BF1-DA1648AC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9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AE7A-C0E3-4E45-A860-6BC619A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7DC78-AFD6-49E2-A424-3BB2CD4E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06D55-9996-47DC-9309-B03CE209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20B32-6CE5-45F1-BB15-AA433EEC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45DE9-70C8-4387-8FDF-60A39AD0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7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9D34-0FA3-4CEA-99FB-94CA394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AFB36-749C-47BA-8E01-7E341B94A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57711-75D2-4B38-80EC-9EA57864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18239-311D-4D9F-B6C2-FD6DCFBB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37E03-ABAB-4766-8238-AF76E24C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383F2-A9A8-4C47-A5D5-FDF57EC1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64591-3B41-4348-864B-65E59AD64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7530C-D8F7-442E-8CAC-05E483DB9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73692-0E5E-4AB5-9E30-68883956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F55F8-2018-4BC7-B34C-8672BCD8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1AD71-9EBF-46B1-AEB0-7589E3F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2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51D7B-9301-422C-AB3F-55765DF2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0F7F6A-0795-431A-AA3B-89BC2E48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83CC9-809F-4E83-AAAF-162BA59D4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2ACBBB-010C-4B99-9360-96FC005F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58ACBA-E1CE-449C-8A94-7323129E9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C458A8-67ED-4EF9-96F0-71765432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16387B-F644-46F8-823D-BA45CD2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6C7649-E762-4810-8FC6-E900A2D8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4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E7B25-D62B-4F90-9F69-847AFF5F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5F9236-218C-44DB-8ED8-C20C92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008E54-5A67-4C7D-A5FB-8C379585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64D787-0515-4A66-A8E1-68262BF0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8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81B1A-C404-443E-A76C-0F338ECE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5A7F73-73D4-4886-8172-F0659887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F2BA9-D08E-4EF3-A996-94C0E171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5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A103-5FAA-4F5D-83B3-F7239CF2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227D7-A4EB-4936-8BA3-5354F4FA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290CA-9FD8-4E9F-AC6B-A87769BA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F5EB7-BFD1-4854-A5C2-E0A3624B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ACB69-4F40-45E5-9A63-0570056D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51994-1930-4945-AE3F-717267D8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1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E45F5-1E73-44C0-973F-51296A7D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1381AA-7243-4F8C-9A5F-6571468F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E61C94-BAB5-4C96-BB12-3CAAA850B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6E1C3-EE74-4DED-B59B-9DE44096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FD99A-86FA-4BB2-8E4A-3F764B2D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0EDA0-CE8D-458F-8FAA-AD8661A2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532D5-5E81-41CE-B2BB-A65C28FC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6875A-F4EB-492D-9063-DEC5D8CC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DDDCC-5362-41BE-9134-F8FE4D02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42AD-F0E8-4078-8308-B0972F6B444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30CE9-8C1B-4D87-A97A-A3C78A5C8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0AA9B-8A77-4D42-BBA7-B416F8C4D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0D9B-6061-4E40-8FAB-0181BDF42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3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4EE0EE-73C9-4888-A04F-91A7D322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47" y="929793"/>
            <a:ext cx="6791769" cy="32969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D3738C-B379-4766-B74E-B9119C7BDBC1}"/>
              </a:ext>
            </a:extLst>
          </p:cNvPr>
          <p:cNvSpPr/>
          <p:nvPr/>
        </p:nvSpPr>
        <p:spPr>
          <a:xfrm>
            <a:off x="3663941" y="4562870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三、源码分析</a:t>
            </a:r>
          </a:p>
        </p:txBody>
      </p:sp>
    </p:spTree>
    <p:extLst>
      <p:ext uri="{BB962C8B-B14F-4D97-AF65-F5344CB8AC3E}">
        <p14:creationId xmlns:p14="http://schemas.microsoft.com/office/powerpoint/2010/main" val="4953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5EB431-E782-4358-91A1-15499897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87" y="1401633"/>
            <a:ext cx="9330145" cy="31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5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92B704-9588-4051-AD01-CF90CDEF085C}"/>
              </a:ext>
            </a:extLst>
          </p:cNvPr>
          <p:cNvSpPr txBox="1"/>
          <p:nvPr/>
        </p:nvSpPr>
        <p:spPr>
          <a:xfrm>
            <a:off x="400755" y="889843"/>
            <a:ext cx="113904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US" altLang="zh-CN" dirty="0" err="1"/>
              <a:t>Blockly</a:t>
            </a:r>
            <a:r>
              <a:rPr lang="zh-CN" altLang="en-US" dirty="0"/>
              <a:t>的基类，我们利用</a:t>
            </a:r>
            <a:r>
              <a:rPr lang="en-US" altLang="zh-CN" dirty="0" err="1"/>
              <a:t>blockly</a:t>
            </a:r>
            <a:r>
              <a:rPr lang="zh-CN" altLang="en-US" dirty="0"/>
              <a:t>直接接触的</a:t>
            </a:r>
            <a:r>
              <a:rPr lang="en-US" altLang="zh-CN" dirty="0" err="1"/>
              <a:t>Api</a:t>
            </a:r>
            <a:r>
              <a:rPr lang="en-US" altLang="zh-CN" dirty="0"/>
              <a:t>.</a:t>
            </a:r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</a:t>
            </a:r>
            <a:r>
              <a:rPr lang="en-US" altLang="zh-CN" dirty="0" err="1"/>
              <a:t>link#onCreateContentView</a:t>
            </a:r>
            <a:r>
              <a:rPr lang="en-US" altLang="zh-CN" dirty="0"/>
              <a:t>}</a:t>
            </a:r>
            <a:r>
              <a:rPr lang="zh-CN" altLang="en-US" dirty="0"/>
              <a:t>：通过重写该方法设置页面布局；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{@link </a:t>
            </a:r>
            <a:r>
              <a:rPr lang="en-US" altLang="zh-CN" dirty="0" err="1"/>
              <a:t>blocklyactityhelper</a:t>
            </a:r>
            <a:r>
              <a:rPr lang="en-US" altLang="zh-CN" dirty="0"/>
              <a:t>}</a:t>
            </a:r>
            <a:r>
              <a:rPr lang="zh-CN" altLang="en-US" dirty="0"/>
              <a:t>：实例化该类，来帮助初始化块片段、控制器和支持</a:t>
            </a:r>
            <a:r>
              <a:rPr lang="en-US" altLang="zh-CN" dirty="0"/>
              <a:t>UI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i="1" dirty="0"/>
              <a:t>TIPS</a:t>
            </a:r>
            <a:r>
              <a:rPr lang="zh-CN" altLang="en-US" i="1" dirty="0"/>
              <a:t>：如果重写</a:t>
            </a:r>
            <a:r>
              <a:rPr lang="en-US" altLang="zh-CN" i="1" dirty="0"/>
              <a:t>{@</a:t>
            </a:r>
            <a:r>
              <a:rPr lang="en-US" altLang="zh-CN" i="1" dirty="0" err="1"/>
              <a:t>link#onCreateContentView</a:t>
            </a:r>
            <a:r>
              <a:rPr lang="en-US" altLang="zh-CN" i="1" dirty="0"/>
              <a:t>}</a:t>
            </a:r>
            <a:r>
              <a:rPr lang="zh-CN" altLang="en-US" i="1" dirty="0"/>
              <a:t>而不使用</a:t>
            </a:r>
            <a:r>
              <a:rPr lang="en-US" altLang="zh-CN" i="1" dirty="0"/>
              <a:t>{@code unified__workspace.xml}</a:t>
            </a:r>
            <a:r>
              <a:rPr lang="zh-CN" altLang="en-US" i="1" dirty="0"/>
              <a:t>，或者不使用标准的</a:t>
            </a:r>
            <a:r>
              <a:rPr lang="en-US" altLang="zh-CN" i="1" dirty="0" err="1"/>
              <a:t>blockly</a:t>
            </a:r>
            <a:r>
              <a:rPr lang="en-US" altLang="zh-CN" i="1" dirty="0"/>
              <a:t> fragment</a:t>
            </a:r>
            <a:r>
              <a:rPr lang="zh-CN" altLang="en-US" i="1" dirty="0"/>
              <a:t>和</a:t>
            </a:r>
            <a:r>
              <a:rPr lang="en-US" altLang="zh-CN" i="1" dirty="0"/>
              <a:t>view id</a:t>
            </a:r>
            <a:r>
              <a:rPr lang="zh-CN" altLang="en-US" i="1" dirty="0"/>
              <a:t>等，应当适当地重写</a:t>
            </a:r>
            <a:r>
              <a:rPr lang="en-US" altLang="zh-CN" i="1" dirty="0"/>
              <a:t>{@</a:t>
            </a:r>
            <a:r>
              <a:rPr lang="en-US" altLang="zh-CN" i="1" dirty="0" err="1"/>
              <a:t>link#onCreateActivityHblocklyelper</a:t>
            </a:r>
            <a:r>
              <a:rPr lang="zh-CN" altLang="en-US" i="1" dirty="0"/>
              <a:t>（）</a:t>
            </a:r>
            <a:r>
              <a:rPr lang="en-US" altLang="zh-CN" i="1" dirty="0"/>
              <a:t>}</a:t>
            </a:r>
            <a:r>
              <a:rPr lang="zh-CN" altLang="en-US" i="1" dirty="0"/>
              <a:t>和</a:t>
            </a:r>
            <a:r>
              <a:rPr lang="en-US" altLang="zh-CN" i="1" dirty="0"/>
              <a:t>{@link </a:t>
            </a:r>
            <a:r>
              <a:rPr lang="en-US" altLang="zh-CN" i="1" dirty="0" err="1"/>
              <a:t>BlocklyActivityHelper#onFindFragments</a:t>
            </a:r>
            <a:r>
              <a:rPr lang="en-US" altLang="zh-CN" i="1" dirty="0"/>
              <a:t>}</a:t>
            </a:r>
            <a:r>
              <a:rPr lang="zh-CN" altLang="en-US" i="1" dirty="0"/>
              <a:t>。</a:t>
            </a:r>
            <a:endParaRPr lang="en-US" altLang="zh-CN" i="1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{@link\</a:t>
            </a:r>
            <a:r>
              <a:rPr lang="en-US" altLang="zh-CN" dirty="0" err="1"/>
              <a:t>onLoadInitialWorkspace</a:t>
            </a:r>
            <a:r>
              <a:rPr lang="en-US" altLang="zh-CN" dirty="0"/>
              <a:t>}</a:t>
            </a:r>
            <a:r>
              <a:rPr lang="zh-CN" altLang="en-US" dirty="0"/>
              <a:t>：如果</a:t>
            </a:r>
            <a:r>
              <a:rPr lang="en-US" altLang="zh-CN" dirty="0"/>
              <a:t>{@</a:t>
            </a:r>
            <a:r>
              <a:rPr lang="en-US" altLang="zh-CN" dirty="0" err="1"/>
              <a:t>link#checkAllowRetorBlocklyState</a:t>
            </a:r>
            <a:r>
              <a:rPr lang="en-US" altLang="zh-CN" dirty="0"/>
              <a:t>}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，则活动将尝试从实例状态束加载先前的工作区。如果未加载任何工作区，则执行</a:t>
            </a:r>
            <a:r>
              <a:rPr lang="en-US" altLang="zh-CN" dirty="0"/>
              <a:t>{@link\</a:t>
            </a:r>
            <a:r>
              <a:rPr lang="en-US" altLang="zh-CN" dirty="0" err="1"/>
              <a:t>onLoadInitialWorkspace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</a:t>
            </a:r>
            <a:r>
              <a:rPr lang="en-US" altLang="zh-CN" dirty="0" err="1"/>
              <a:t>link#getBlockDefinitionsJSonPath</a:t>
            </a:r>
            <a:r>
              <a:rPr lang="zh-CN" altLang="en-US" dirty="0"/>
              <a:t>（）</a:t>
            </a:r>
            <a:r>
              <a:rPr lang="en-US" altLang="zh-CN" dirty="0"/>
              <a:t>}</a:t>
            </a:r>
            <a:r>
              <a:rPr lang="zh-CN" altLang="en-US" dirty="0"/>
              <a:t>：配置</a:t>
            </a:r>
            <a:r>
              <a:rPr lang="en-US" altLang="zh-CN" dirty="0" err="1"/>
              <a:t>blockly</a:t>
            </a:r>
            <a:r>
              <a:rPr lang="zh-CN" altLang="en-US" dirty="0"/>
              <a:t>块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</a:t>
            </a:r>
            <a:r>
              <a:rPr lang="en-US" altLang="zh-CN" dirty="0" err="1"/>
              <a:t>link#getToolboxContentsXmlPath</a:t>
            </a:r>
            <a:r>
              <a:rPr lang="zh-CN" altLang="en-US" dirty="0"/>
              <a:t>（）</a:t>
            </a:r>
            <a:r>
              <a:rPr lang="en-US" altLang="zh-CN" dirty="0"/>
              <a:t>}</a:t>
            </a:r>
            <a:r>
              <a:rPr lang="zh-CN" altLang="en-US" dirty="0"/>
              <a:t>：配置</a:t>
            </a:r>
            <a:r>
              <a:rPr lang="en-US" altLang="zh-CN" dirty="0"/>
              <a:t>toolbox</a:t>
            </a:r>
            <a:r>
              <a:rPr lang="zh-CN" altLang="en-US" dirty="0"/>
              <a:t>工作区。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zh-CN" altLang="en-US" dirty="0"/>
              <a:t>通过提供和的定义来配置工作区。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</a:t>
            </a:r>
            <a:r>
              <a:rPr lang="en-US" altLang="zh-CN" dirty="0" err="1"/>
              <a:t>link#resetBlockFactory</a:t>
            </a:r>
            <a:r>
              <a:rPr lang="zh-CN" altLang="en-US" dirty="0"/>
              <a:t>（）</a:t>
            </a:r>
            <a:r>
              <a:rPr lang="en-US" altLang="zh-CN" dirty="0"/>
              <a:t>}</a:t>
            </a:r>
            <a:r>
              <a:rPr lang="zh-CN" altLang="en-US" dirty="0"/>
              <a:t> ：随时调用以更新</a:t>
            </a:r>
            <a:r>
              <a:rPr lang="en-US" altLang="zh-CN" dirty="0" err="1"/>
              <a:t>blockly</a:t>
            </a:r>
            <a:r>
              <a:rPr lang="zh-CN" altLang="en-US" dirty="0"/>
              <a:t>块定义，这将触发对</a:t>
            </a:r>
            <a:r>
              <a:rPr lang="en-US" altLang="zh-CN" dirty="0"/>
              <a:t>{@</a:t>
            </a:r>
            <a:r>
              <a:rPr lang="en-US" altLang="zh-CN" dirty="0" err="1"/>
              <a:t>link#getBlockDefinitionsJsonPaths</a:t>
            </a:r>
            <a:r>
              <a:rPr lang="zh-CN" altLang="en-US" dirty="0"/>
              <a:t>（）的另一个调用。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</a:t>
            </a:r>
            <a:r>
              <a:rPr lang="en-US" altLang="zh-CN" dirty="0" err="1"/>
              <a:t>link#reloadToolbox</a:t>
            </a:r>
            <a:r>
              <a:rPr lang="zh-CN" altLang="en-US" dirty="0"/>
              <a:t>（）</a:t>
            </a:r>
            <a:r>
              <a:rPr lang="en-US" altLang="zh-CN" dirty="0"/>
              <a:t>}</a:t>
            </a:r>
            <a:r>
              <a:rPr lang="zh-CN" altLang="en-US" dirty="0"/>
              <a:t>：随时调用以重新加载</a:t>
            </a:r>
            <a:r>
              <a:rPr lang="en-US" altLang="zh-CN" dirty="0"/>
              <a:t>toolbox</a:t>
            </a:r>
            <a:r>
              <a:rPr lang="zh-CN" altLang="en-US" dirty="0"/>
              <a:t>工具箱，这将触发对</a:t>
            </a:r>
            <a:r>
              <a:rPr lang="en-US" altLang="zh-CN" dirty="0"/>
              <a:t>{@</a:t>
            </a:r>
            <a:r>
              <a:rPr lang="en-US" altLang="zh-CN" dirty="0" err="1"/>
              <a:t>link#getToolboxContentsXmlPath</a:t>
            </a:r>
            <a:r>
              <a:rPr lang="zh-CN" altLang="en-US" dirty="0"/>
              <a:t>（）的另一个调用。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CDDED-E2CE-43EE-93F3-172CB78E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09" y="146021"/>
            <a:ext cx="2943225" cy="1428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A027BF-5461-4EBF-BEBC-F4DBCF89BAB4}"/>
              </a:ext>
            </a:extLst>
          </p:cNvPr>
          <p:cNvSpPr txBox="1"/>
          <p:nvPr/>
        </p:nvSpPr>
        <p:spPr>
          <a:xfrm>
            <a:off x="237066" y="197923"/>
            <a:ext cx="3340360" cy="66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AbstractBlocklyActivity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26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AA067B-2693-436C-9EA0-15C0C9E595B3}"/>
              </a:ext>
            </a:extLst>
          </p:cNvPr>
          <p:cNvSpPr txBox="1"/>
          <p:nvPr/>
        </p:nvSpPr>
        <p:spPr>
          <a:xfrm>
            <a:off x="382555" y="354563"/>
            <a:ext cx="10851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必须重写的虚拟方法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getBlockDefinitionsJsonPaths</a:t>
            </a:r>
            <a:r>
              <a:rPr lang="zh-CN" altLang="en-US" dirty="0">
                <a:solidFill>
                  <a:srgbClr val="FF0000"/>
                </a:solidFill>
              </a:rPr>
              <a:t>：得到定义的</a:t>
            </a:r>
            <a:r>
              <a:rPr lang="en-US" altLang="zh-CN" dirty="0" err="1">
                <a:solidFill>
                  <a:srgbClr val="FF0000"/>
                </a:solidFill>
              </a:rPr>
              <a:t>blockly</a:t>
            </a:r>
            <a:r>
              <a:rPr lang="zh-CN" altLang="en-US" dirty="0">
                <a:solidFill>
                  <a:srgbClr val="FF0000"/>
                </a:solidFill>
              </a:rPr>
              <a:t>块文件地址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getToolboxContentsXmlPath</a:t>
            </a:r>
            <a:r>
              <a:rPr lang="zh-CN" altLang="en-US" dirty="0">
                <a:solidFill>
                  <a:srgbClr val="FF0000"/>
                </a:solidFill>
              </a:rPr>
              <a:t>：得到定义的</a:t>
            </a:r>
            <a:r>
              <a:rPr lang="en-US" altLang="zh-CN" dirty="0">
                <a:solidFill>
                  <a:srgbClr val="FF0000"/>
                </a:solidFill>
              </a:rPr>
              <a:t>toolbox</a:t>
            </a:r>
            <a:r>
              <a:rPr lang="zh-CN" altLang="en-US" dirty="0">
                <a:solidFill>
                  <a:srgbClr val="FF0000"/>
                </a:solidFill>
              </a:rPr>
              <a:t>工具箱文件地址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getGeneratorsJsPaths</a:t>
            </a:r>
            <a:r>
              <a:rPr lang="zh-CN" altLang="en-US" dirty="0">
                <a:solidFill>
                  <a:srgbClr val="FF0000"/>
                </a:solidFill>
              </a:rPr>
              <a:t>：得到定义的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代码文件地址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getCodeGenerationCallback</a:t>
            </a:r>
            <a:r>
              <a:rPr lang="zh-CN" altLang="en-US" dirty="0">
                <a:solidFill>
                  <a:srgbClr val="FF0000"/>
                </a:solidFill>
              </a:rPr>
              <a:t>：运行时的回调函数 点击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r>
              <a:rPr lang="zh-CN" altLang="en-US" dirty="0">
                <a:solidFill>
                  <a:srgbClr val="FF0000"/>
                </a:solidFill>
              </a:rPr>
              <a:t>时在</a:t>
            </a:r>
            <a:r>
              <a:rPr lang="en-US" altLang="zh-CN" dirty="0" err="1">
                <a:solidFill>
                  <a:srgbClr val="FF0000"/>
                </a:solidFill>
              </a:rPr>
              <a:t>onRunCode</a:t>
            </a:r>
            <a:r>
              <a:rPr lang="zh-CN" altLang="en-US" dirty="0">
                <a:solidFill>
                  <a:srgbClr val="FF0000"/>
                </a:solidFill>
              </a:rPr>
              <a:t>中调用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getWorkspaceSavePath</a:t>
            </a:r>
            <a:r>
              <a:rPr lang="zh-CN" altLang="en-US" dirty="0"/>
              <a:t>：得到保存文件地址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getWorkspaceAutosavePath</a:t>
            </a:r>
            <a:r>
              <a:rPr lang="zh-CN" altLang="en-US" dirty="0"/>
              <a:t>：得到自动保存文件地址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onLoadInitialWorkspace</a:t>
            </a:r>
            <a:r>
              <a:rPr lang="zh-CN" altLang="en-US" dirty="0"/>
              <a:t>：如果</a:t>
            </a:r>
            <a:r>
              <a:rPr lang="en-US" altLang="zh-CN" dirty="0"/>
              <a:t>{@</a:t>
            </a:r>
            <a:r>
              <a:rPr lang="en-US" altLang="zh-CN" dirty="0" err="1"/>
              <a:t>link#checkAllowRetorBlocklyState</a:t>
            </a:r>
            <a:r>
              <a:rPr lang="en-US" altLang="zh-CN" dirty="0"/>
              <a:t>}</a:t>
            </a:r>
            <a:r>
              <a:rPr lang="zh-CN" altLang="en-US" dirty="0"/>
              <a:t>返回</a:t>
            </a:r>
            <a:r>
              <a:rPr lang="en-US" altLang="zh-CN" dirty="0"/>
              <a:t>false</a:t>
            </a:r>
            <a:r>
              <a:rPr lang="zh-CN" altLang="en-US" dirty="0"/>
              <a:t>调用，默认调用</a:t>
            </a:r>
            <a:r>
              <a:rPr lang="en-US" altLang="zh-CN" dirty="0" err="1"/>
              <a:t>onInitBlankWorkspace</a:t>
            </a:r>
            <a:r>
              <a:rPr lang="en-US" altLang="zh-CN" dirty="0"/>
              <a:t>,</a:t>
            </a:r>
            <a:r>
              <a:rPr lang="zh-CN" altLang="en-US" dirty="0"/>
              <a:t>可以通过重写调用自己的初始化界面。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onInitBlankWorkspace</a:t>
            </a:r>
            <a:r>
              <a:rPr lang="zh-CN" altLang="en-US" dirty="0"/>
              <a:t>：点击清除后，在</a:t>
            </a:r>
            <a:r>
              <a:rPr lang="en-US" altLang="zh-CN" dirty="0" err="1"/>
              <a:t>onClearWorkspace</a:t>
            </a:r>
            <a:r>
              <a:rPr lang="zh-CN" altLang="en-US" dirty="0"/>
              <a:t>（）中调用，加载空工作区，也可以重写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onLoadWorkspace</a:t>
            </a:r>
            <a:r>
              <a:rPr lang="zh-CN" altLang="en-US" dirty="0"/>
              <a:t>：加载工作区，点击加载按钮后调用，默认为用户保存地址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onSaveWorkspace</a:t>
            </a:r>
            <a:r>
              <a:rPr lang="zh-CN" altLang="en-US" dirty="0"/>
              <a:t>：保存工作区，点击保存按钮后调用，默认为用户保存地址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B917B3-045B-4BE7-9A31-5CD1459A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09" y="146021"/>
            <a:ext cx="2943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4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0BCE87-ABFA-4824-A1F9-853D1B164803}"/>
              </a:ext>
            </a:extLst>
          </p:cNvPr>
          <p:cNvSpPr txBox="1"/>
          <p:nvPr/>
        </p:nvSpPr>
        <p:spPr>
          <a:xfrm>
            <a:off x="364642" y="429208"/>
            <a:ext cx="1098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BlocklyActivityHelper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791ABB-E3EC-42D2-B058-A63E4D3C9CDE}"/>
              </a:ext>
            </a:extLst>
          </p:cNvPr>
          <p:cNvSpPr txBox="1"/>
          <p:nvPr/>
        </p:nvSpPr>
        <p:spPr>
          <a:xfrm>
            <a:off x="171752" y="1372982"/>
            <a:ext cx="113679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dirty="0"/>
              <a:t>帮助进行块设置的类。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{{@link# </a:t>
            </a:r>
            <a:r>
              <a:rPr lang="en-US" altLang="zh-CN" dirty="0" err="1"/>
              <a:t>onFindFragments</a:t>
            </a:r>
            <a:r>
              <a:rPr lang="en-US" altLang="zh-CN" dirty="0"/>
              <a:t>}</a:t>
            </a:r>
            <a:r>
              <a:rPr lang="zh-CN" altLang="en-US" dirty="0"/>
              <a:t>：配置页面中的</a:t>
            </a:r>
            <a:r>
              <a:rPr lang="en-US" altLang="zh-CN" dirty="0"/>
              <a:t>Fragment</a:t>
            </a:r>
            <a:r>
              <a:rPr lang="zh-CN" altLang="en-US" dirty="0"/>
              <a:t>（默认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r>
              <a:rPr lang="en-US" altLang="zh-CN" dirty="0"/>
              <a:t> R.id. </a:t>
            </a:r>
            <a:r>
              <a:rPr lang="en-US" altLang="zh-CN" dirty="0" err="1"/>
              <a:t>blockly_workspace</a:t>
            </a:r>
            <a:r>
              <a:rPr lang="zh-CN" altLang="en-US" dirty="0"/>
              <a:t>、</a:t>
            </a:r>
            <a:r>
              <a:rPr lang="en-US" altLang="zh-CN" dirty="0"/>
              <a:t> 						</a:t>
            </a:r>
            <a:r>
              <a:rPr lang="en-US" altLang="zh-CN" dirty="0" err="1"/>
              <a:t>R.id.blockly_toolbox_ui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R.id.blockly_categories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R.id.blockly_trash_ui</a:t>
            </a:r>
            <a:r>
              <a:rPr lang="en-US" altLang="zh-CN" dirty="0"/>
              <a:t>   </a:t>
            </a:r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{@link# </a:t>
            </a:r>
            <a:r>
              <a:rPr lang="en-US" altLang="zh-CN" dirty="0" err="1"/>
              <a:t>R.id.blockly_zoom_out_button</a:t>
            </a:r>
            <a:r>
              <a:rPr lang="en-US" altLang="zh-CN" dirty="0"/>
              <a:t>}:</a:t>
            </a:r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 {@link# </a:t>
            </a:r>
            <a:r>
              <a:rPr lang="en-US" altLang="zh-CN" dirty="0" err="1"/>
              <a:t>R.id.blockly_zoom_out_button</a:t>
            </a:r>
            <a:r>
              <a:rPr lang="en-US" altLang="zh-CN" dirty="0"/>
              <a:t>}</a:t>
            </a:r>
            <a:r>
              <a:rPr lang="zh-CN" altLang="en-US" dirty="0"/>
              <a:t>：控制工作区缩放比例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{@link# </a:t>
            </a:r>
            <a:r>
              <a:rPr lang="en-US" altLang="zh-CN" dirty="0" err="1"/>
              <a:t>R.idblockly_center_view_button</a:t>
            </a:r>
            <a:r>
              <a:rPr lang="en-US" altLang="zh-CN" dirty="0"/>
              <a:t>}</a:t>
            </a:r>
            <a:r>
              <a:rPr lang="zh-CN" altLang="en-US" dirty="0"/>
              <a:t>：将工作区重置比例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en-US" altLang="zh-CN" dirty="0"/>
              <a:t>{@link </a:t>
            </a:r>
            <a:r>
              <a:rPr lang="en-US" altLang="zh-CN" dirty="0" err="1"/>
              <a:t>R.id#blockly_trash_icon</a:t>
            </a:r>
            <a:r>
              <a:rPr lang="en-US" altLang="zh-CN" dirty="0"/>
              <a:t>}</a:t>
            </a:r>
            <a:r>
              <a:rPr lang="zh-CN" altLang="en-US" dirty="0"/>
              <a:t>将切换可关闭的</a:t>
            </a:r>
            <a:r>
              <a:rPr lang="en-US" altLang="zh-CN" dirty="0"/>
              <a:t>{@link {@link# {</a:t>
            </a:r>
            <a:r>
              <a:rPr lang="en-US" altLang="zh-CN" dirty="0" err="1"/>
              <a:t>R.id.blockly_trash_ui</a:t>
            </a:r>
            <a:r>
              <a:rPr lang="en-US" altLang="zh-CN" dirty="0"/>
              <a:t>}</a:t>
            </a:r>
            <a:r>
              <a:rPr lang="zh-CN" altLang="en-US" dirty="0"/>
              <a:t>，并充当删除块的块放置目标。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979AF4A-93FE-4367-BB23-0E371EFB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09" y="146021"/>
            <a:ext cx="2943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C76AA4-24C4-4A51-938A-C714532EC75A}"/>
              </a:ext>
            </a:extLst>
          </p:cNvPr>
          <p:cNvSpPr txBox="1"/>
          <p:nvPr/>
        </p:nvSpPr>
        <p:spPr>
          <a:xfrm>
            <a:off x="485192" y="1632857"/>
            <a:ext cx="10907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saveWorkspaceToAppDirSafely</a:t>
            </a:r>
            <a:r>
              <a:rPr lang="en-US" altLang="zh-CN" dirty="0"/>
              <a:t>: </a:t>
            </a:r>
            <a:r>
              <a:rPr lang="zh-CN" altLang="en-US" dirty="0"/>
              <a:t>通过</a:t>
            </a:r>
            <a:r>
              <a:rPr lang="en-US" altLang="zh-CN" dirty="0" err="1"/>
              <a:t>mBlocklyActivityHelper</a:t>
            </a:r>
            <a:r>
              <a:rPr lang="zh-CN" altLang="en-US" dirty="0"/>
              <a:t>随时调用以保存工作区；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loadWorkspaceFromAppDir</a:t>
            </a:r>
            <a:r>
              <a:rPr lang="en-US" altLang="zh-CN" dirty="0"/>
              <a:t>:</a:t>
            </a:r>
            <a:r>
              <a:rPr lang="zh-CN" altLang="en-US" dirty="0"/>
              <a:t>通过</a:t>
            </a:r>
            <a:r>
              <a:rPr lang="en-US" altLang="zh-CN" dirty="0" err="1"/>
              <a:t>mBlocklyActivityHelper</a:t>
            </a:r>
            <a:r>
              <a:rPr lang="zh-CN" altLang="en-US" dirty="0"/>
              <a:t>随时调用以保存工作区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之后的视频里会更改这两个源代码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resetBlockFactory</a:t>
            </a:r>
            <a:r>
              <a:rPr lang="zh-CN" altLang="en-US" dirty="0"/>
              <a:t>：通过</a:t>
            </a:r>
            <a:r>
              <a:rPr lang="en-US" altLang="zh-CN" dirty="0"/>
              <a:t>AbstactBlocklyActivity</a:t>
            </a:r>
            <a:r>
              <a:rPr lang="zh-CN" altLang="en-US" dirty="0"/>
              <a:t>的</a:t>
            </a:r>
            <a:r>
              <a:rPr lang="en-US" altLang="zh-CN" dirty="0" err="1"/>
              <a:t>resetBlockFactory</a:t>
            </a:r>
            <a:r>
              <a:rPr lang="zh-CN" altLang="en-US" dirty="0"/>
              <a:t>调用，重新加载</a:t>
            </a:r>
            <a:r>
              <a:rPr lang="en-US" altLang="zh-CN" dirty="0" err="1"/>
              <a:t>blockly</a:t>
            </a:r>
            <a:r>
              <a:rPr lang="zh-CN" altLang="en-US" dirty="0"/>
              <a:t>块；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reloadToolbox</a:t>
            </a:r>
            <a:r>
              <a:rPr lang="zh-CN" altLang="en-US" dirty="0"/>
              <a:t>：通过</a:t>
            </a:r>
            <a:r>
              <a:rPr lang="en-US" altLang="zh-CN" dirty="0"/>
              <a:t>AbstactBlocklyActivity</a:t>
            </a:r>
            <a:r>
              <a:rPr lang="zh-CN" altLang="en-US" dirty="0"/>
              <a:t>的</a:t>
            </a:r>
            <a:r>
              <a:rPr lang="en-US" altLang="zh-CN" dirty="0" err="1"/>
              <a:t>reloadToolbox</a:t>
            </a:r>
            <a:r>
              <a:rPr lang="zh-CN" altLang="en-US" dirty="0"/>
              <a:t>调用，重新加载</a:t>
            </a:r>
            <a:r>
              <a:rPr lang="en-US" altLang="zh-CN" dirty="0"/>
              <a:t>toolbox</a:t>
            </a:r>
            <a:r>
              <a:rPr lang="zh-CN" altLang="en-US" dirty="0"/>
              <a:t>工具箱；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EC7DE3-B515-471E-B7B7-6890FB08D4EA}"/>
              </a:ext>
            </a:extLst>
          </p:cNvPr>
          <p:cNvSpPr txBox="1"/>
          <p:nvPr/>
        </p:nvSpPr>
        <p:spPr>
          <a:xfrm>
            <a:off x="587829" y="830424"/>
            <a:ext cx="24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主要用到的方法：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4E9B5-CC42-44AF-84BB-B83E807E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09" y="146021"/>
            <a:ext cx="2943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9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463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host</dc:creator>
  <cp:lastModifiedBy>host</cp:lastModifiedBy>
  <cp:revision>21</cp:revision>
  <dcterms:created xsi:type="dcterms:W3CDTF">2020-03-07T12:42:57Z</dcterms:created>
  <dcterms:modified xsi:type="dcterms:W3CDTF">2020-03-07T17:10:20Z</dcterms:modified>
</cp:coreProperties>
</file>