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21849-32E0-4A36-A9AB-748BF9207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3F6635-B5A1-4F6C-AFC9-A13CA944A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71FD10-CA40-4C27-B692-EED0E1EE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A71F-6083-4E8C-B6D0-B552F2A86515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220BDC-7C27-49B2-968B-023A2DC36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D82168-593C-4D4D-8E4B-D4BA1BB7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532-FFEB-4EED-8161-56DA657BA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275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4EA1B-33C3-45CD-BF14-BC662F0A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0383BB-131E-44C1-92E2-55A93DAF2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A7EE94-4D3C-49E2-BC00-18E6A8F3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A71F-6083-4E8C-B6D0-B552F2A86515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01F456-64FA-4CEF-AAC2-854491ADB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C9B6B5-9374-42FB-909D-37D8EA35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532-FFEB-4EED-8161-56DA657BA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68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C75941-AD6B-407C-9103-5FD93BC57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BD44B4-466E-44E1-AD88-04EA076D3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01823-C544-49DF-B3A3-DE29C087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A71F-6083-4E8C-B6D0-B552F2A86515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B50319-3F47-47F2-8DF2-884AEDA56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8EAD2-7E45-407F-8474-7EB93E5A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532-FFEB-4EED-8161-56DA657BA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52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15C8D-47B1-4671-B0E3-87EFF388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3F04E7-2000-4A6A-AAE2-A469C2BA6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1CE5DD-6031-4A25-AEF2-D52EBBAE2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A71F-6083-4E8C-B6D0-B552F2A86515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A51819-72FA-40DA-95A9-D3EE4D4C9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EA8136-DF9B-41DC-8A78-4682BA60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532-FFEB-4EED-8161-56DA657BA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19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16639-2021-47CB-A8AA-A7C0FA54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2E4E9C-0281-447B-8B86-A78EE0F2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A91E6-9B52-4759-A9AB-D1C8F9AD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A71F-6083-4E8C-B6D0-B552F2A86515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E04212-7A99-483B-A679-3BFE735F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3751A6-17E6-4AAC-9E78-307A459FF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532-FFEB-4EED-8161-56DA657BA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60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1F5A3-011B-40B8-A752-7F6F6F35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5EFCDE-C2C1-4B82-BCD2-1D18AD21F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FAAC01-61C3-4560-892E-2829AE94B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8D9E0C-0647-403B-9ACD-41EE74E42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A71F-6083-4E8C-B6D0-B552F2A86515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64FAB3-0D9D-4B50-AC2A-D518FB2E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6ACCD8-CF9E-465D-8244-25C40673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532-FFEB-4EED-8161-56DA657BA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34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194A2-D8BF-45DF-83A7-3BC78A26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049C89-45FB-4838-932B-51249A04F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204AD6-24E0-4456-8253-42B2EE99D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22A1DD-829A-4A6B-B16A-7CCC6A7FC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3B8346-346D-4015-B735-C95BC56C3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C0C298-FF99-42A9-916C-136906CFE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A71F-6083-4E8C-B6D0-B552F2A86515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162BE2-86B2-4043-8DFD-D8B9434E2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AA69D7-9BA3-4193-A928-1A247E20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532-FFEB-4EED-8161-56DA657BA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41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6B101-BCE4-4C73-B0F8-FE330515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AEE358-1317-4977-9180-A90C57F86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A71F-6083-4E8C-B6D0-B552F2A86515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A885E1-8D95-4FC1-851F-872C75C38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52C803-B0C5-46C2-B573-3972EAAF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532-FFEB-4EED-8161-56DA657BA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90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561759-D967-4884-9167-46A31BCAC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A71F-6083-4E8C-B6D0-B552F2A86515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0A6633-A772-4CA1-92A0-36C6FBE87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7B0B1F-671E-46C4-8332-37C2A023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532-FFEB-4EED-8161-56DA657BA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34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9F00B-1F07-4AE1-A51F-99C1D8377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981F11-D1AF-4DAA-AEE3-0796DC4B2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62A35B-1B56-4C7B-9470-8427BADE3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DA6409-3D82-4F42-B56A-5F74E82F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A71F-6083-4E8C-B6D0-B552F2A86515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2DFB90-A467-47ED-A3AC-B582E3D4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ADB663-2B7C-4442-8DE2-A98071EB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532-FFEB-4EED-8161-56DA657BA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40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21641-78A1-4F9C-AEF8-23AE71F00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DA5252-A153-42D1-85A0-F1F856035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71B7EF-7DE9-4AD4-B336-D5762079E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CAF5F6-22A0-4B69-9FAD-7781E7B7B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A71F-6083-4E8C-B6D0-B552F2A86515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BB3348-B49B-4D92-BF90-9B8F810C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70DB98-69FE-469A-8AC6-CEA9390F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532-FFEB-4EED-8161-56DA657BA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54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23C83A-083D-4E73-9B4F-CF4D4DFE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294FD7-BCCB-45E1-A644-66C983173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8EB900-0551-458D-BB90-286DC787B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FA71F-6083-4E8C-B6D0-B552F2A86515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8F4B2F-D0D8-4732-92B1-97F0EDA0F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C01573-83A5-43DF-B483-D6BE36682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F0532-FFEB-4EED-8161-56DA657BA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42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44EE0EE-73C9-4888-A04F-91A7D322B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347" y="929793"/>
            <a:ext cx="6791769" cy="329697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DD3738C-B379-4766-B74E-B9119C7BDBC1}"/>
              </a:ext>
            </a:extLst>
          </p:cNvPr>
          <p:cNvSpPr/>
          <p:nvPr/>
        </p:nvSpPr>
        <p:spPr>
          <a:xfrm>
            <a:off x="3748902" y="4562870"/>
            <a:ext cx="4339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四、自建工程</a:t>
            </a:r>
          </a:p>
        </p:txBody>
      </p:sp>
    </p:spTree>
    <p:extLst>
      <p:ext uri="{BB962C8B-B14F-4D97-AF65-F5344CB8AC3E}">
        <p14:creationId xmlns:p14="http://schemas.microsoft.com/office/powerpoint/2010/main" val="49536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2CD1894-338F-4E72-A22B-93A3BC06B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561975"/>
            <a:ext cx="9677400" cy="62960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96BFBFC-5783-4355-A783-8EF73B734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435" y="120714"/>
            <a:ext cx="29432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71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13FC9E0-153C-425E-B8FD-5D309B47D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90" y="1648070"/>
            <a:ext cx="10542877" cy="223051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E4FF9DA-0A31-45DB-9B6D-7E4C9A321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435" y="120714"/>
            <a:ext cx="29432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34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5</Words>
  <Application>Microsoft Office PowerPoint</Application>
  <PresentationFormat>宽屏</PresentationFormat>
  <Paragraphs>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host</dc:creator>
  <cp:lastModifiedBy>host</cp:lastModifiedBy>
  <cp:revision>7</cp:revision>
  <dcterms:created xsi:type="dcterms:W3CDTF">2020-03-08T09:56:49Z</dcterms:created>
  <dcterms:modified xsi:type="dcterms:W3CDTF">2020-03-09T12:25:28Z</dcterms:modified>
</cp:coreProperties>
</file>