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1849-32E0-4A36-A9AB-748BF920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F6635-B5A1-4F6C-AFC9-A13CA944A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1FD10-CA40-4C27-B692-EED0E1E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0BDC-7C27-49B2-968B-023A2DC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82168-593C-4D4D-8E4B-D4BA1BB7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EA1B-33C3-45CD-BF14-BC662F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383BB-131E-44C1-92E2-55A93DAF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EE94-4D3C-49E2-BC00-18E6A8F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F456-64FA-4CEF-AAC2-854491A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9B6B5-9374-42FB-909D-37D8EA3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75941-AD6B-407C-9103-5FD93BC57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D44B4-466E-44E1-AD88-04EA076D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1823-C544-49DF-B3A3-DE29C087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50319-3F47-47F2-8DF2-884AEDA5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8EAD2-7E45-407F-8474-7EB93E5A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5C8D-47B1-4671-B0E3-87EFF388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F04E7-2000-4A6A-AAE2-A469C2B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CE5DD-6031-4A25-AEF2-D52EBBA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1819-72FA-40DA-95A9-D3EE4D4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A8136-DF9B-41DC-8A78-4682BA6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6639-2021-47CB-A8AA-A7C0FA5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E4E9C-0281-447B-8B86-A78EE0F2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A91E6-9B52-4759-A9AB-D1C8F9A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04212-7A99-483B-A679-3BFE735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51A6-17E6-4AAC-9E78-307A459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5A3-011B-40B8-A752-7F6F6F35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EFCDE-C2C1-4B82-BCD2-1D18AD21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AAC01-61C3-4560-892E-2829AE94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D9E0C-0647-403B-9ACD-41EE74E4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FAB3-0D9D-4B50-AC2A-D518FB2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ACCD8-CF9E-465D-8244-25C40673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94A2-D8BF-45DF-83A7-3BC78A26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49C89-45FB-4838-932B-51249A04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04AD6-24E0-4456-8253-42B2EE9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22A1DD-829A-4A6B-B16A-7CCC6A7FC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B8346-346D-4015-B735-C95BC56C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0C298-FF99-42A9-916C-136906C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162BE2-86B2-4043-8DFD-D8B9434E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A69D7-9BA3-4193-A928-1A247E2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B101-BCE4-4C73-B0F8-FE33051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EE358-1317-4977-9180-A90C57F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885E1-8D95-4FC1-851F-872C75C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2C803-B0C5-46C2-B573-3972EAA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61759-D967-4884-9167-46A31BC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A6633-A772-4CA1-92A0-36C6FBE8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B1F-671E-46C4-8332-37C2A023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F00B-1F07-4AE1-A51F-99C1D837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1F11-D1AF-4DAA-AEE3-0796DC4B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2A35B-1B56-4C7B-9470-8427BADE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A6409-3D82-4F42-B56A-5F74E82F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DFB90-A467-47ED-A3AC-B582E3D4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DB663-2B7C-4442-8DE2-A98071E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1641-78A1-4F9C-AEF8-23AE71F0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A5252-A153-42D1-85A0-F1F85603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1B7EF-7DE9-4AD4-B336-D5762079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F5F6-22A0-4B69-9FAD-7781E7B7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B3348-B49B-4D92-BF90-9B8F810C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0DB98-69FE-469A-8AC6-CEA9390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3C83A-083D-4E73-9B4F-CF4D4DF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94FD7-BCCB-45E1-A644-66C98317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EB900-0551-458D-BB90-286DC787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A71F-6083-4E8C-B6D0-B552F2A8651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4B2F-D0D8-4732-92B1-97F0EDA0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01573-83A5-43DF-B483-D6BE3668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EE0EE-73C9-4888-A04F-91A7D322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7" y="929793"/>
            <a:ext cx="6791769" cy="3296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D3738C-B379-4766-B74E-B9119C7BDBC1}"/>
              </a:ext>
            </a:extLst>
          </p:cNvPr>
          <p:cNvSpPr/>
          <p:nvPr/>
        </p:nvSpPr>
        <p:spPr>
          <a:xfrm>
            <a:off x="2021677" y="4562870"/>
            <a:ext cx="779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七、动态添加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blockly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2A8033-00ED-42A6-9ACB-E9C2BBA091EF}"/>
              </a:ext>
            </a:extLst>
          </p:cNvPr>
          <p:cNvSpPr/>
          <p:nvPr/>
        </p:nvSpPr>
        <p:spPr>
          <a:xfrm>
            <a:off x="4618676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02BA47-BEE3-4BAA-938A-D2399492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31" y="326571"/>
            <a:ext cx="4016790" cy="19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host</dc:creator>
  <cp:lastModifiedBy>host</cp:lastModifiedBy>
  <cp:revision>12</cp:revision>
  <dcterms:created xsi:type="dcterms:W3CDTF">2020-03-08T09:56:49Z</dcterms:created>
  <dcterms:modified xsi:type="dcterms:W3CDTF">2020-03-10T13:16:21Z</dcterms:modified>
</cp:coreProperties>
</file>