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12192000"/>
  <p:notesSz cx="6858000" cy="9144000"/>
  <p:embeddedFontLst>
    <p:embeddedFont>
      <p:font typeface="Economica"/>
      <p:regular r:id="rId60"/>
      <p:bold r:id="rId61"/>
      <p:italic r:id="rId62"/>
      <p:boldItalic r:id="rId63"/>
    </p:embeddedFont>
    <p:embeddedFont>
      <p:font typeface="Open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8" roundtripDataSignature="AMtx7mh5Ymcn0j1BTTd2KUTih+8uDZ5o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88F163-00D9-48AE-AA21-D7B9E7FB90FF}">
  <a:tblStyle styleId="{2F88F163-00D9-48AE-AA21-D7B9E7FB90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4F687E7-32C4-4AD6-9C2C-9407F416CEC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Economica-italic.fntdata"/><Relationship Id="rId61" Type="http://schemas.openxmlformats.org/officeDocument/2006/relationships/font" Target="fonts/Economica-bold.fntdata"/><Relationship Id="rId20" Type="http://schemas.openxmlformats.org/officeDocument/2006/relationships/slide" Target="slides/slide15.xml"/><Relationship Id="rId64" Type="http://schemas.openxmlformats.org/officeDocument/2006/relationships/font" Target="fonts/OpenSans-regular.fntdata"/><Relationship Id="rId63" Type="http://schemas.openxmlformats.org/officeDocument/2006/relationships/font" Target="fonts/Economica-boldItalic.fntdata"/><Relationship Id="rId22" Type="http://schemas.openxmlformats.org/officeDocument/2006/relationships/slide" Target="slides/slide17.xml"/><Relationship Id="rId66" Type="http://schemas.openxmlformats.org/officeDocument/2006/relationships/font" Target="fonts/OpenSans-italic.fntdata"/><Relationship Id="rId21" Type="http://schemas.openxmlformats.org/officeDocument/2006/relationships/slide" Target="slides/slide16.xml"/><Relationship Id="rId65" Type="http://schemas.openxmlformats.org/officeDocument/2006/relationships/font" Target="fonts/OpenSans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OpenSans-boldItalic.fntdata"/><Relationship Id="rId60" Type="http://schemas.openxmlformats.org/officeDocument/2006/relationships/font" Target="fonts/Economic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cd505edc4_2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3cd505edc4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인기순/추천순/별점높은순/리뷰많은순/낮은가격순/높은가격순 버튼 만들어 정렬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cd505edc4_2_4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3cd505edc4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cd505edc4_2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13cd505edc4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c3018e38f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3c3018e3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인기순/추천순/별점높은순/리뷰많은순/낮은가격순/높은가격순 버튼 만들어 정렬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cd505edc4_5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13cd505edc4_5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c3018e38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13c3018e3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쿠폰 버튼 클릭시 쿠폰리스트 출력 후 선택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c3018e38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13c3018e38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c3018e38f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13c3018e3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커뮤니티 테이블에 글 유형( 공지/일반) default = 일반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조회수 컬럼 추가 readcount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3c3018e38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13c3018e38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c3018e38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3c3018e3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c3018e3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3c3018e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생년월일 텍스트박스 클릭 시 생년월일 선택 가능한 달력 띄우기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인증 이메일 전송 후 ‘인증 메일 발송’ 버튼 value -&gt; ‘재발송’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‘인증하기’ 버튼 클릭 후 이메일 인증 완료 시 텍스트 박스(이메일, 인증코드), 버튼(</a:t>
            </a:r>
            <a:r>
              <a:rPr lang="en-US">
                <a:solidFill>
                  <a:schemeClr val="dk1"/>
                </a:solidFill>
              </a:rPr>
              <a:t>메일 발송, 인증하기)</a:t>
            </a:r>
            <a:r>
              <a:rPr lang="en-US"/>
              <a:t> 비활성화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모든 값은 필수값(required)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c3018e38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13c3018e3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c3018e38f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13c3018e38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시간 되면 마이페이지 &gt; 쿠폰함 만들기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cd505edc4_2_6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3cd505edc4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비밀번호 인증 성공 시 정보 확인/수정 페이지로 이동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수정 버튼을 누르면 텍스트박스 값 수정 가능 및 버튼의 value = ‘확인’으로 변화, 확인 버튼을 누르면 수정 완료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이메일은 인증하기를 누르면 성공할 시 바로 변경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돌아가기 버튼을 누르면 마이페이지홈으로 이동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3c3018e38f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13c3018e38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예약 리스트에서 상품을 클릭하면 각 상품페이지로 이동한다.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예약 종료일이 지나면 사용완료 상태로 바뀌고 리뷰작성 버튼 생성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cd505edc4_8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3cd505edc4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비밀번호 인증(확인) 성공 시 ‘정말 탈퇴하시겠습니까?’, ‘지워지는 정보는 복구할 수 없습니다’ 등 경고 메시지 띄운 후 확인 누르면 탈퇴 완료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3cd505edc4_7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g13cd505edc4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3c3018e38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13c3018e38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3c3018e38f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g13c3018e3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3c2e57d8ac_6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13c2e57d8ac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3c3018e38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g13c3018e3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c3018e38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c3018e3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cd505edc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13cd505edc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3d10def22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g13d10def2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3c3018e38f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g13c3018e38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3d10def22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g13d10def2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3c3018e38f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1" name="Google Shape;951;g13c3018e38f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3cd505edc4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13cd505edc4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3c3018e38f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2" name="Google Shape;972;g13c3018e38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3cd505edc4_3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g13cd505edc4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3cd505edc4_3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g13cd505edc4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추후에 너비가 모자랄 것 같으면 가로를 스크롤형태로 처리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c3018e38f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g13c3018e38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3018e38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3c3018e3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아이디 찾기의 ‘확인’ 누르려면 이름, 전화번호 필수값 / 비밀번호 찾기의 ‘인증 메일 발송’ 누르려면 아이디, 이메일 필수값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이메일 인증하기 성공 -&gt; 바로 팝업 띄우기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비밀번호 변경하기 실패 -&gt; ‘비밀번호를 확인해 주세요.’ 알림 띄우기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비밀번호 변경하기 성공 -&gt; ‘비밀번호가 변경되었습니다.’ 알림 띄운 후 팝업 닫고 로그인 페이지로 이동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3cd505edc4_3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9" name="Google Shape;1059;g13cd505edc4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c3018e38f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6" name="Google Shape;1076;g13c3018e3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tblRoom , tblActivity, tblCar  의 등록상태번호 값이 진행중, 거절 인 경우만 리스트에 출력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3c3018e38f_0_9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9" name="Google Shape;1099;g13c3018e38f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3c3018e38f_0_9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1" name="Google Shape;1151;g13c3018e38f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3c3018e38f_0_1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2" name="Google Shape;1192;g13c3018e38f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3c3018e38f_0_10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6" name="Google Shape;1226;g13c3018e38f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3c3018e38f_0_1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7" name="Google Shape;1277;g13c3018e38f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회원정보는 아이디를 제외하고 수정할 수 있다.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3c3018e38f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2" name="Google Shape;1302;g13c3018e38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3c3018e38f_0_1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4" name="Google Shape;1344;g13c3018e38f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3c3018e38f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7" name="Google Shape;1397;g13c3018e38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c3018e38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3c3018e3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3c3018e38f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9" name="Google Shape;1429;g13c3018e38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3c3018e38f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7" name="Google Shape;1477;g13c3018e38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배너 클릭시 수정 페이지로 이동(양식은 추가하기 이용)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우측 상단 X 버튼 클릭시 삭제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3c3018e38f_0_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8" name="Google Shape;1518;g13c3018e38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3cd505edc4_5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g13cd505edc4_5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추가하기 버튼 클릭시 유저 리스트 팝업 &gt; 팝업창의 블랙리스트 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3cd505edc4_5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9" name="Google Shape;1589;g13cd505edc4_5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추가하기 버튼 클릭시 유저 리스트 팝업 &gt; 팝업창의 블랙리스트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c3018e38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3c3018e3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c3018e38f_0_1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3c3018e38f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cd505edc4_2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3cd505edc4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예약하기 클릭 시 결제 페이지로 이동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만18세미만 회원의 경우 예약하기 버튼 비활성화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각 사진 클릭 시 원본 팝업 띄우기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c3018e38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3c3018e3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c3018e38f_2_56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13c3018e38f_2_56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13c3018e38f_2_56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g13c3018e38f_2_56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13c3018e38f_2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c3018e38f_2_95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g13c3018e38f_2_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c3018e38f_2_9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3c3018e38f_2_98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g13c3018e38f_2_98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2" name="Google Shape;62;g13c3018e38f_2_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c3018e38f_2_1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3c3018e38f_2_10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g13c3018e38f_2_10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g13c3018e38f_2_105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13c3018e38f_2_105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13c3018e38f_2_105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13c3018e38f_2_10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3c3018e38f_2_62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g13c3018e38f_2_62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g13c3018e38f_2_62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6" name="Google Shape;26;g13c3018e38f_2_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3c3018e38f_2_6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13c3018e38f_2_67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0" name="Google Shape;30;g13c3018e38f_2_67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1" name="Google Shape;31;g13c3018e38f_2_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c3018e38f_2_72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4" name="Google Shape;34;g13c3018e38f_2_72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3c3018e38f_2_72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13c3018e38f_2_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c3018e38f_2_77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9" name="Google Shape;39;g13c3018e38f_2_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c3018e38f_2_8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2" name="Google Shape;42;g13c3018e38f_2_80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g13c3018e38f_2_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c3018e38f_2_8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3c3018e38f_2_84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7" name="Google Shape;47;g13c3018e38f_2_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c3018e38f_2_88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g13c3018e38f_2_8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13c3018e38f_2_88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g13c3018e38f_2_88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3" name="Google Shape;53;g13c3018e38f_2_8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13c3018e38f_2_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c3018e38f_2_52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13c3018e38f_2_52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13c3018e38f_2_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mailto:oasdfjui@gmail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파이팅!!!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cd505edc4_2_376"/>
          <p:cNvSpPr txBox="1"/>
          <p:nvPr/>
        </p:nvSpPr>
        <p:spPr>
          <a:xfrm>
            <a:off x="71650" y="769625"/>
            <a:ext cx="13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액티비티 예약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9" name="Google Shape;339;g13cd505edc4_2_376"/>
          <p:cNvCxnSpPr/>
          <p:nvPr/>
        </p:nvCxnSpPr>
        <p:spPr>
          <a:xfrm>
            <a:off x="0" y="3301625"/>
            <a:ext cx="1688700" cy="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g13cd505edc4_2_376"/>
          <p:cNvSpPr txBox="1"/>
          <p:nvPr/>
        </p:nvSpPr>
        <p:spPr>
          <a:xfrm>
            <a:off x="4750500" y="769625"/>
            <a:ext cx="26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액티비티 리스트 출력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g13cd505edc4_2_376"/>
          <p:cNvSpPr txBox="1"/>
          <p:nvPr/>
        </p:nvSpPr>
        <p:spPr>
          <a:xfrm>
            <a:off x="25450" y="2993825"/>
            <a:ext cx="14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지역, 날짜 선택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2" name="Google Shape;342;g13cd505edc4_2_376"/>
          <p:cNvCxnSpPr/>
          <p:nvPr/>
        </p:nvCxnSpPr>
        <p:spPr>
          <a:xfrm>
            <a:off x="10049150" y="1670125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g13cd505edc4_2_376"/>
          <p:cNvSpPr txBox="1"/>
          <p:nvPr/>
        </p:nvSpPr>
        <p:spPr>
          <a:xfrm>
            <a:off x="10563350" y="14700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3cd505edc4_2_376"/>
          <p:cNvSpPr/>
          <p:nvPr/>
        </p:nvSpPr>
        <p:spPr>
          <a:xfrm>
            <a:off x="2085125" y="2182425"/>
            <a:ext cx="7892400" cy="376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g13cd505edc4_2_376"/>
          <p:cNvCxnSpPr/>
          <p:nvPr/>
        </p:nvCxnSpPr>
        <p:spPr>
          <a:xfrm>
            <a:off x="2085125" y="4474225"/>
            <a:ext cx="78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g13cd505edc4_2_376"/>
          <p:cNvSpPr txBox="1"/>
          <p:nvPr/>
        </p:nvSpPr>
        <p:spPr>
          <a:xfrm>
            <a:off x="5439750" y="31015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섬네일 사진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g13cd505edc4_2_376"/>
          <p:cNvSpPr txBox="1"/>
          <p:nvPr/>
        </p:nvSpPr>
        <p:spPr>
          <a:xfrm>
            <a:off x="2298650" y="4586800"/>
            <a:ext cx="15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액티비티명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g13cd505edc4_2_376"/>
          <p:cNvSpPr txBox="1"/>
          <p:nvPr/>
        </p:nvSpPr>
        <p:spPr>
          <a:xfrm>
            <a:off x="3752125" y="4648450"/>
            <a:ext cx="20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★★★★★ (리뷰개수)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9" name="Google Shape;349;g13cd505edc4_2_376"/>
          <p:cNvGrpSpPr/>
          <p:nvPr/>
        </p:nvGrpSpPr>
        <p:grpSpPr>
          <a:xfrm>
            <a:off x="8368015" y="5444825"/>
            <a:ext cx="1256700" cy="369300"/>
            <a:chOff x="5927540" y="8523150"/>
            <a:chExt cx="1256700" cy="369300"/>
          </a:xfrm>
        </p:grpSpPr>
        <p:sp>
          <p:nvSpPr>
            <p:cNvPr id="350" name="Google Shape;350;g13cd505edc4_2_376"/>
            <p:cNvSpPr/>
            <p:nvPr/>
          </p:nvSpPr>
          <p:spPr>
            <a:xfrm>
              <a:off x="5959500" y="8557950"/>
              <a:ext cx="11928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13cd505edc4_2_376"/>
            <p:cNvSpPr txBox="1"/>
            <p:nvPr/>
          </p:nvSpPr>
          <p:spPr>
            <a:xfrm>
              <a:off x="5927540" y="8523150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예약하기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2" name="Google Shape;352;g13cd505edc4_2_376"/>
          <p:cNvSpPr txBox="1"/>
          <p:nvPr/>
        </p:nvSpPr>
        <p:spPr>
          <a:xfrm>
            <a:off x="8399975" y="4915500"/>
            <a:ext cx="119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1인 기준</a:t>
            </a:r>
            <a:endParaRPr b="0" i="0" sz="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￦ 99,999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g13cd505edc4_2_376"/>
          <p:cNvSpPr txBox="1"/>
          <p:nvPr/>
        </p:nvSpPr>
        <p:spPr>
          <a:xfrm>
            <a:off x="5439750" y="6026700"/>
            <a:ext cx="131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4" name="Google Shape;354;g13cd505edc4_2_376"/>
          <p:cNvPicPr preferRelativeResize="0"/>
          <p:nvPr/>
        </p:nvPicPr>
        <p:blipFill rotWithShape="1">
          <a:blip r:embed="rId3">
            <a:alphaModFix/>
          </a:blip>
          <a:srcRect b="19678" l="0" r="0" t="0"/>
          <a:stretch/>
        </p:blipFill>
        <p:spPr>
          <a:xfrm>
            <a:off x="2406189" y="5148888"/>
            <a:ext cx="264806" cy="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3cd505edc4_2_376"/>
          <p:cNvSpPr txBox="1"/>
          <p:nvPr/>
        </p:nvSpPr>
        <p:spPr>
          <a:xfrm>
            <a:off x="2568625" y="5078238"/>
            <a:ext cx="164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위치 정보 (주소)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g13cd505edc4_2_376"/>
          <p:cNvSpPr/>
          <p:nvPr/>
        </p:nvSpPr>
        <p:spPr>
          <a:xfrm>
            <a:off x="3088400" y="-15020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ActivityList.java —ArrayList&lt;ActivityDTO&gt;→ activitylist.jsp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3cd505edc4_2_376"/>
          <p:cNvSpPr/>
          <p:nvPr/>
        </p:nvSpPr>
        <p:spPr>
          <a:xfrm>
            <a:off x="2156750" y="1368600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3cd505edc4_2_376"/>
          <p:cNvSpPr txBox="1"/>
          <p:nvPr/>
        </p:nvSpPr>
        <p:spPr>
          <a:xfrm>
            <a:off x="2669225" y="14616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g13cd505edc4_2_376"/>
          <p:cNvSpPr txBox="1"/>
          <p:nvPr/>
        </p:nvSpPr>
        <p:spPr>
          <a:xfrm>
            <a:off x="5210950" y="14616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g13cd505edc4_2_376"/>
          <p:cNvSpPr txBox="1"/>
          <p:nvPr/>
        </p:nvSpPr>
        <p:spPr>
          <a:xfrm>
            <a:off x="8239025" y="14616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인원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g13cd505edc4_2_376"/>
          <p:cNvSpPr txBox="1"/>
          <p:nvPr/>
        </p:nvSpPr>
        <p:spPr>
          <a:xfrm>
            <a:off x="3301325" y="1469250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서울 &gt; 서초/교대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g13cd505edc4_2_376"/>
          <p:cNvSpPr txBox="1"/>
          <p:nvPr/>
        </p:nvSpPr>
        <p:spPr>
          <a:xfrm>
            <a:off x="5801150" y="1469250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g13cd505edc4_2_376"/>
          <p:cNvSpPr txBox="1"/>
          <p:nvPr/>
        </p:nvSpPr>
        <p:spPr>
          <a:xfrm>
            <a:off x="8800950" y="1469250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2명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cd505edc4_2_456"/>
          <p:cNvSpPr/>
          <p:nvPr/>
        </p:nvSpPr>
        <p:spPr>
          <a:xfrm>
            <a:off x="1630425" y="504975"/>
            <a:ext cx="10274400" cy="618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3cd505edc4_2_456"/>
          <p:cNvSpPr txBox="1"/>
          <p:nvPr/>
        </p:nvSpPr>
        <p:spPr>
          <a:xfrm>
            <a:off x="100150" y="7696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액티비티 예약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g13cd505edc4_2_456"/>
          <p:cNvSpPr txBox="1"/>
          <p:nvPr/>
        </p:nvSpPr>
        <p:spPr>
          <a:xfrm>
            <a:off x="5212275" y="106425"/>
            <a:ext cx="19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액티비티 상세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g13cd505edc4_2_456"/>
          <p:cNvSpPr/>
          <p:nvPr/>
        </p:nvSpPr>
        <p:spPr>
          <a:xfrm>
            <a:off x="1830150" y="4986275"/>
            <a:ext cx="7892400" cy="155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g13cd505edc4_2_456"/>
          <p:cNvPicPr preferRelativeResize="0"/>
          <p:nvPr/>
        </p:nvPicPr>
        <p:blipFill rotWithShape="1">
          <a:blip r:embed="rId3">
            <a:alphaModFix/>
          </a:blip>
          <a:srcRect b="66160" l="0" r="0" t="0"/>
          <a:stretch/>
        </p:blipFill>
        <p:spPr>
          <a:xfrm>
            <a:off x="2153888" y="5820950"/>
            <a:ext cx="2077375" cy="27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13cd505edc4_2_456"/>
          <p:cNvCxnSpPr/>
          <p:nvPr/>
        </p:nvCxnSpPr>
        <p:spPr>
          <a:xfrm>
            <a:off x="9677850" y="1087600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4" name="Google Shape;374;g13cd505edc4_2_456"/>
          <p:cNvSpPr txBox="1"/>
          <p:nvPr/>
        </p:nvSpPr>
        <p:spPr>
          <a:xfrm>
            <a:off x="10192050" y="88750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3cd505edc4_2_456"/>
          <p:cNvSpPr txBox="1"/>
          <p:nvPr/>
        </p:nvSpPr>
        <p:spPr>
          <a:xfrm>
            <a:off x="5569550" y="2096988"/>
            <a:ext cx="20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★★★★★ (리뷰개수)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6" name="Google Shape;376;g13cd505edc4_2_456"/>
          <p:cNvPicPr preferRelativeResize="0"/>
          <p:nvPr/>
        </p:nvPicPr>
        <p:blipFill rotWithShape="1">
          <a:blip r:embed="rId4">
            <a:alphaModFix/>
          </a:blip>
          <a:srcRect b="19678" l="0" r="0" t="0"/>
          <a:stretch/>
        </p:blipFill>
        <p:spPr>
          <a:xfrm>
            <a:off x="4173564" y="2655538"/>
            <a:ext cx="264807" cy="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3cd505edc4_2_456"/>
          <p:cNvSpPr txBox="1"/>
          <p:nvPr/>
        </p:nvSpPr>
        <p:spPr>
          <a:xfrm>
            <a:off x="4336000" y="2584888"/>
            <a:ext cx="164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위치 정보 (주소)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8" name="Google Shape;378;g13cd505edc4_2_456"/>
          <p:cNvGrpSpPr/>
          <p:nvPr/>
        </p:nvGrpSpPr>
        <p:grpSpPr>
          <a:xfrm>
            <a:off x="1830150" y="1911200"/>
            <a:ext cx="7892400" cy="1893000"/>
            <a:chOff x="2402425" y="3072975"/>
            <a:chExt cx="7892400" cy="1893000"/>
          </a:xfrm>
        </p:grpSpPr>
        <p:sp>
          <p:nvSpPr>
            <p:cNvPr id="379" name="Google Shape;379;g13cd505edc4_2_456"/>
            <p:cNvSpPr/>
            <p:nvPr/>
          </p:nvSpPr>
          <p:spPr>
            <a:xfrm>
              <a:off x="2402425" y="3072975"/>
              <a:ext cx="7892400" cy="18831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13cd505edc4_2_456"/>
            <p:cNvSpPr/>
            <p:nvPr/>
          </p:nvSpPr>
          <p:spPr>
            <a:xfrm>
              <a:off x="2402425" y="3072975"/>
              <a:ext cx="1901400" cy="189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13cd505edc4_2_456"/>
            <p:cNvSpPr txBox="1"/>
            <p:nvPr/>
          </p:nvSpPr>
          <p:spPr>
            <a:xfrm>
              <a:off x="2903725" y="3706725"/>
              <a:ext cx="8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섬네일 사진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2" name="Google Shape;382;g13cd505edc4_2_456"/>
            <p:cNvSpPr txBox="1"/>
            <p:nvPr/>
          </p:nvSpPr>
          <p:spPr>
            <a:xfrm>
              <a:off x="4663150" y="3217125"/>
              <a:ext cx="19731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액티비티명</a:t>
              </a:r>
              <a:endPara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3" name="Google Shape;383;g13cd505edc4_2_456"/>
          <p:cNvSpPr/>
          <p:nvPr/>
        </p:nvSpPr>
        <p:spPr>
          <a:xfrm>
            <a:off x="1830150" y="3794300"/>
            <a:ext cx="1973100" cy="86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3cd505edc4_2_456"/>
          <p:cNvSpPr/>
          <p:nvPr/>
        </p:nvSpPr>
        <p:spPr>
          <a:xfrm>
            <a:off x="3803250" y="3794300"/>
            <a:ext cx="1973100" cy="86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3cd505edc4_2_456"/>
          <p:cNvSpPr/>
          <p:nvPr/>
        </p:nvSpPr>
        <p:spPr>
          <a:xfrm>
            <a:off x="5776350" y="3794300"/>
            <a:ext cx="1973100" cy="86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3cd505edc4_2_456"/>
          <p:cNvSpPr/>
          <p:nvPr/>
        </p:nvSpPr>
        <p:spPr>
          <a:xfrm>
            <a:off x="7749450" y="3794300"/>
            <a:ext cx="1973100" cy="86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3cd505edc4_2_456"/>
          <p:cNvSpPr txBox="1"/>
          <p:nvPr/>
        </p:nvSpPr>
        <p:spPr>
          <a:xfrm>
            <a:off x="1830150" y="4025750"/>
            <a:ext cx="19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          추가사진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g13cd505edc4_2_456"/>
          <p:cNvSpPr txBox="1"/>
          <p:nvPr/>
        </p:nvSpPr>
        <p:spPr>
          <a:xfrm>
            <a:off x="4340400" y="4025750"/>
            <a:ext cx="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추가사진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g13cd505edc4_2_456"/>
          <p:cNvSpPr txBox="1"/>
          <p:nvPr/>
        </p:nvSpPr>
        <p:spPr>
          <a:xfrm>
            <a:off x="6313500" y="4025750"/>
            <a:ext cx="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추가사진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g13cd505edc4_2_456"/>
          <p:cNvSpPr txBox="1"/>
          <p:nvPr/>
        </p:nvSpPr>
        <p:spPr>
          <a:xfrm>
            <a:off x="8286600" y="4025750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추가사진         &gt;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1" name="Google Shape;391;g13cd505edc4_2_456"/>
          <p:cNvGrpSpPr/>
          <p:nvPr/>
        </p:nvGrpSpPr>
        <p:grpSpPr>
          <a:xfrm>
            <a:off x="8243190" y="3332863"/>
            <a:ext cx="1256700" cy="369300"/>
            <a:chOff x="5927540" y="8523150"/>
            <a:chExt cx="1256700" cy="369300"/>
          </a:xfrm>
        </p:grpSpPr>
        <p:sp>
          <p:nvSpPr>
            <p:cNvPr id="392" name="Google Shape;392;g13cd505edc4_2_456"/>
            <p:cNvSpPr/>
            <p:nvPr/>
          </p:nvSpPr>
          <p:spPr>
            <a:xfrm>
              <a:off x="5959500" y="8557950"/>
              <a:ext cx="11928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13cd505edc4_2_456"/>
            <p:cNvSpPr txBox="1"/>
            <p:nvPr/>
          </p:nvSpPr>
          <p:spPr>
            <a:xfrm>
              <a:off x="5927540" y="8523150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예약하기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94" name="Google Shape;394;g13cd505edc4_2_456"/>
          <p:cNvSpPr txBox="1"/>
          <p:nvPr/>
        </p:nvSpPr>
        <p:spPr>
          <a:xfrm>
            <a:off x="8275150" y="2803538"/>
            <a:ext cx="119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1인 기준</a:t>
            </a:r>
            <a:endParaRPr b="0" i="0" sz="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￦ 99,999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g13cd505edc4_2_456"/>
          <p:cNvSpPr txBox="1"/>
          <p:nvPr/>
        </p:nvSpPr>
        <p:spPr>
          <a:xfrm>
            <a:off x="2138400" y="5096525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액티비티 리뷰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g13cd505edc4_2_456"/>
          <p:cNvSpPr txBox="1"/>
          <p:nvPr/>
        </p:nvSpPr>
        <p:spPr>
          <a:xfrm>
            <a:off x="2138400" y="6027050"/>
            <a:ext cx="380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너무너무 재밌었어요! 또 가고 싶어요~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g13cd505edc4_2_456"/>
          <p:cNvSpPr txBox="1"/>
          <p:nvPr/>
        </p:nvSpPr>
        <p:spPr>
          <a:xfrm>
            <a:off x="2153900" y="5512025"/>
            <a:ext cx="324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작성자: sy****	등록일: 2022-07-14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Google Shape;398;g13cd505edc4_2_4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1001" y="1779150"/>
            <a:ext cx="1901400" cy="30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3cd505edc4_2_456"/>
          <p:cNvSpPr/>
          <p:nvPr/>
        </p:nvSpPr>
        <p:spPr>
          <a:xfrm>
            <a:off x="1948600" y="794488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3cd505edc4_2_456"/>
          <p:cNvSpPr txBox="1"/>
          <p:nvPr/>
        </p:nvSpPr>
        <p:spPr>
          <a:xfrm>
            <a:off x="2461075" y="8874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g13cd505edc4_2_456"/>
          <p:cNvSpPr txBox="1"/>
          <p:nvPr/>
        </p:nvSpPr>
        <p:spPr>
          <a:xfrm>
            <a:off x="5002800" y="8874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g13cd505edc4_2_456"/>
          <p:cNvSpPr txBox="1"/>
          <p:nvPr/>
        </p:nvSpPr>
        <p:spPr>
          <a:xfrm>
            <a:off x="8030875" y="8874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인원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g13cd505edc4_2_456"/>
          <p:cNvSpPr txBox="1"/>
          <p:nvPr/>
        </p:nvSpPr>
        <p:spPr>
          <a:xfrm>
            <a:off x="3093175" y="895138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서울 &gt; 서초/교대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g13cd505edc4_2_456"/>
          <p:cNvSpPr txBox="1"/>
          <p:nvPr/>
        </p:nvSpPr>
        <p:spPr>
          <a:xfrm>
            <a:off x="5593000" y="895138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g13cd505edc4_2_456"/>
          <p:cNvSpPr txBox="1"/>
          <p:nvPr/>
        </p:nvSpPr>
        <p:spPr>
          <a:xfrm>
            <a:off x="8592800" y="895138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2명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g13cd505edc4_2_456"/>
          <p:cNvSpPr/>
          <p:nvPr/>
        </p:nvSpPr>
        <p:spPr>
          <a:xfrm>
            <a:off x="3045000" y="-556125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전달받은 데이터(지역 / 날짜 / 인원 / 액티비티번호)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View.java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ArrayList&lt;ActivityDTO&gt;→ activityview.jsp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cd505edc4_2_364"/>
          <p:cNvSpPr txBox="1"/>
          <p:nvPr>
            <p:ph type="title"/>
          </p:nvPr>
        </p:nvSpPr>
        <p:spPr>
          <a:xfrm>
            <a:off x="-194850" y="828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렌터카 메인</a:t>
            </a:r>
            <a:endParaRPr/>
          </a:p>
        </p:txBody>
      </p:sp>
      <p:pic>
        <p:nvPicPr>
          <p:cNvPr id="412" name="Google Shape;412;g13cd505edc4_2_364"/>
          <p:cNvPicPr preferRelativeResize="0"/>
          <p:nvPr/>
        </p:nvPicPr>
        <p:blipFill rotWithShape="1">
          <a:blip r:embed="rId3">
            <a:alphaModFix/>
          </a:blip>
          <a:srcRect b="19832" l="0" r="0" t="0"/>
          <a:stretch/>
        </p:blipFill>
        <p:spPr>
          <a:xfrm>
            <a:off x="556113" y="1878250"/>
            <a:ext cx="6176049" cy="32214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3" name="Google Shape;413;g13cd505edc4_2_364"/>
          <p:cNvSpPr txBox="1"/>
          <p:nvPr/>
        </p:nvSpPr>
        <p:spPr>
          <a:xfrm>
            <a:off x="6699625" y="2845150"/>
            <a:ext cx="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4" name="Google Shape;414;g13cd505edc4_2_364"/>
          <p:cNvCxnSpPr/>
          <p:nvPr/>
        </p:nvCxnSpPr>
        <p:spPr>
          <a:xfrm>
            <a:off x="6699625" y="2099925"/>
            <a:ext cx="1471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g13cd505edc4_2_364"/>
          <p:cNvSpPr/>
          <p:nvPr/>
        </p:nvSpPr>
        <p:spPr>
          <a:xfrm>
            <a:off x="4171525" y="1967850"/>
            <a:ext cx="25281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g13cd505edc4_2_364"/>
          <p:cNvCxnSpPr>
            <a:stCxn id="417" idx="3"/>
          </p:cNvCxnSpPr>
          <p:nvPr/>
        </p:nvCxnSpPr>
        <p:spPr>
          <a:xfrm>
            <a:off x="5463800" y="4080850"/>
            <a:ext cx="270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g13cd505edc4_2_364"/>
          <p:cNvSpPr/>
          <p:nvPr/>
        </p:nvSpPr>
        <p:spPr>
          <a:xfrm>
            <a:off x="1020800" y="3948850"/>
            <a:ext cx="44430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3cd505edc4_2_364"/>
          <p:cNvSpPr txBox="1"/>
          <p:nvPr/>
        </p:nvSpPr>
        <p:spPr>
          <a:xfrm>
            <a:off x="8264350" y="3880750"/>
            <a:ext cx="2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지역, 날짜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3cd505edc4_2_364"/>
          <p:cNvSpPr/>
          <p:nvPr/>
        </p:nvSpPr>
        <p:spPr>
          <a:xfrm>
            <a:off x="3088400" y="-150200"/>
            <a:ext cx="6501900" cy="7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Main.java &gt; main.jsp(폴더로 분류) &gt; CarList.java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3cd505edc4_2_364"/>
          <p:cNvSpPr txBox="1"/>
          <p:nvPr/>
        </p:nvSpPr>
        <p:spPr>
          <a:xfrm>
            <a:off x="8264350" y="1403313"/>
            <a:ext cx="342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메뉴 바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로그인/회원가입, 로그아웃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쿠폰함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g13cd505edc4_2_364"/>
          <p:cNvSpPr txBox="1"/>
          <p:nvPr/>
        </p:nvSpPr>
        <p:spPr>
          <a:xfrm>
            <a:off x="8264350" y="2587750"/>
            <a:ext cx="327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숙소(기본값)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Open Sans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렌터카</a:t>
            </a:r>
            <a:endParaRPr b="1" i="0" sz="12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커뮤니티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이벤트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상품 확인(파트너 회원인 경우 표시)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c3018e38f_0_35"/>
          <p:cNvSpPr txBox="1"/>
          <p:nvPr>
            <p:ph type="title"/>
          </p:nvPr>
        </p:nvSpPr>
        <p:spPr>
          <a:xfrm>
            <a:off x="-194850" y="828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렌터카 메인</a:t>
            </a:r>
            <a:endParaRPr/>
          </a:p>
        </p:txBody>
      </p:sp>
      <p:sp>
        <p:nvSpPr>
          <p:cNvPr id="427" name="Google Shape;427;g13c3018e38f_0_35"/>
          <p:cNvSpPr txBox="1"/>
          <p:nvPr/>
        </p:nvSpPr>
        <p:spPr>
          <a:xfrm>
            <a:off x="1801850" y="1496125"/>
            <a:ext cx="2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8" name="Google Shape;428;g13c3018e38f_0_35"/>
          <p:cNvCxnSpPr/>
          <p:nvPr/>
        </p:nvCxnSpPr>
        <p:spPr>
          <a:xfrm>
            <a:off x="0" y="3301625"/>
            <a:ext cx="1688700" cy="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" name="Google Shape;429;g13c3018e38f_0_35"/>
          <p:cNvSpPr txBox="1"/>
          <p:nvPr/>
        </p:nvSpPr>
        <p:spPr>
          <a:xfrm>
            <a:off x="25450" y="2993825"/>
            <a:ext cx="14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지역, 날짜, 인원수 선택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g13c3018e38f_0_35"/>
          <p:cNvSpPr txBox="1"/>
          <p:nvPr/>
        </p:nvSpPr>
        <p:spPr>
          <a:xfrm>
            <a:off x="6906650" y="5914625"/>
            <a:ext cx="206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1" name="Google Shape;431;g13c3018e38f_0_35"/>
          <p:cNvGrpSpPr/>
          <p:nvPr/>
        </p:nvGrpSpPr>
        <p:grpSpPr>
          <a:xfrm>
            <a:off x="3707275" y="1503375"/>
            <a:ext cx="8312100" cy="2150700"/>
            <a:chOff x="2083350" y="2763975"/>
            <a:chExt cx="8312100" cy="2150700"/>
          </a:xfrm>
        </p:grpSpPr>
        <p:sp>
          <p:nvSpPr>
            <p:cNvPr id="432" name="Google Shape;432;g13c3018e38f_0_35"/>
            <p:cNvSpPr/>
            <p:nvPr/>
          </p:nvSpPr>
          <p:spPr>
            <a:xfrm>
              <a:off x="2083350" y="2763975"/>
              <a:ext cx="8312100" cy="21507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3c3018e38f_0_35"/>
            <p:cNvSpPr/>
            <p:nvPr/>
          </p:nvSpPr>
          <p:spPr>
            <a:xfrm>
              <a:off x="2083350" y="2763975"/>
              <a:ext cx="2160300" cy="21507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3c3018e38f_0_35"/>
            <p:cNvSpPr txBox="1"/>
            <p:nvPr/>
          </p:nvSpPr>
          <p:spPr>
            <a:xfrm>
              <a:off x="2714050" y="3639225"/>
              <a:ext cx="8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사진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g13c3018e38f_0_35"/>
            <p:cNvSpPr txBox="1"/>
            <p:nvPr/>
          </p:nvSpPr>
          <p:spPr>
            <a:xfrm>
              <a:off x="4564325" y="2901425"/>
              <a:ext cx="185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차이름</a:t>
              </a:r>
              <a:endParaRPr b="0" i="0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g13c3018e38f_0_35"/>
            <p:cNvSpPr txBox="1"/>
            <p:nvPr/>
          </p:nvSpPr>
          <p:spPr>
            <a:xfrm>
              <a:off x="4564325" y="3301625"/>
              <a:ext cx="2061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★★★★★ (리뷰개수)</a:t>
              </a:r>
              <a:endParaRPr b="0" i="0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37" name="Google Shape;437;g13c3018e38f_0_35"/>
            <p:cNvGrpSpPr/>
            <p:nvPr/>
          </p:nvGrpSpPr>
          <p:grpSpPr>
            <a:xfrm>
              <a:off x="8763525" y="4414300"/>
              <a:ext cx="1518600" cy="369300"/>
              <a:chOff x="7946975" y="6232025"/>
              <a:chExt cx="1518600" cy="369300"/>
            </a:xfrm>
          </p:grpSpPr>
          <p:sp>
            <p:nvSpPr>
              <p:cNvPr id="438" name="Google Shape;438;g13c3018e38f_0_35"/>
              <p:cNvSpPr/>
              <p:nvPr/>
            </p:nvSpPr>
            <p:spPr>
              <a:xfrm>
                <a:off x="7946975" y="6254870"/>
                <a:ext cx="1518600" cy="2997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g13c3018e38f_0_35"/>
              <p:cNvSpPr txBox="1"/>
              <p:nvPr/>
            </p:nvSpPr>
            <p:spPr>
              <a:xfrm>
                <a:off x="8078015" y="6232025"/>
                <a:ext cx="1256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차 선택하기</a:t>
                </a:r>
                <a:endParaRPr b="1" i="0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40" name="Google Shape;440;g13c3018e38f_0_35"/>
            <p:cNvSpPr/>
            <p:nvPr/>
          </p:nvSpPr>
          <p:spPr>
            <a:xfrm>
              <a:off x="5440825" y="3739725"/>
              <a:ext cx="462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옵션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13c3018e38f_0_35"/>
            <p:cNvSpPr/>
            <p:nvPr/>
          </p:nvSpPr>
          <p:spPr>
            <a:xfrm>
              <a:off x="5982725" y="3739725"/>
              <a:ext cx="1401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옵션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13c3018e38f_0_35"/>
            <p:cNvSpPr/>
            <p:nvPr/>
          </p:nvSpPr>
          <p:spPr>
            <a:xfrm>
              <a:off x="6181275" y="4016275"/>
              <a:ext cx="462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옵션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13c3018e38f_0_35"/>
            <p:cNvSpPr/>
            <p:nvPr/>
          </p:nvSpPr>
          <p:spPr>
            <a:xfrm>
              <a:off x="4603425" y="4039425"/>
              <a:ext cx="6237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옵션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13c3018e38f_0_35"/>
            <p:cNvSpPr/>
            <p:nvPr/>
          </p:nvSpPr>
          <p:spPr>
            <a:xfrm>
              <a:off x="5323800" y="4039425"/>
              <a:ext cx="7608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옵션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13c3018e38f_0_35"/>
            <p:cNvSpPr txBox="1"/>
            <p:nvPr/>
          </p:nvSpPr>
          <p:spPr>
            <a:xfrm>
              <a:off x="9089325" y="3810100"/>
              <a:ext cx="11928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1일 평균가</a:t>
              </a:r>
              <a:endPara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￦ 99,999</a:t>
              </a:r>
              <a:endParaRPr b="1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6" name="Google Shape;446;g13c3018e38f_0_35"/>
          <p:cNvGrpSpPr/>
          <p:nvPr/>
        </p:nvGrpSpPr>
        <p:grpSpPr>
          <a:xfrm>
            <a:off x="3707275" y="3763925"/>
            <a:ext cx="8312100" cy="2150700"/>
            <a:chOff x="2083350" y="2763975"/>
            <a:chExt cx="8312100" cy="2150700"/>
          </a:xfrm>
        </p:grpSpPr>
        <p:sp>
          <p:nvSpPr>
            <p:cNvPr id="447" name="Google Shape;447;g13c3018e38f_0_35"/>
            <p:cNvSpPr/>
            <p:nvPr/>
          </p:nvSpPr>
          <p:spPr>
            <a:xfrm>
              <a:off x="2083350" y="2763975"/>
              <a:ext cx="8312100" cy="21507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13c3018e38f_0_35"/>
            <p:cNvSpPr/>
            <p:nvPr/>
          </p:nvSpPr>
          <p:spPr>
            <a:xfrm>
              <a:off x="2083350" y="2763975"/>
              <a:ext cx="2160300" cy="21507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13c3018e38f_0_35"/>
            <p:cNvSpPr txBox="1"/>
            <p:nvPr/>
          </p:nvSpPr>
          <p:spPr>
            <a:xfrm>
              <a:off x="2714050" y="3639225"/>
              <a:ext cx="8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사진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g13c3018e38f_0_35"/>
            <p:cNvSpPr txBox="1"/>
            <p:nvPr/>
          </p:nvSpPr>
          <p:spPr>
            <a:xfrm>
              <a:off x="4564325" y="2901425"/>
              <a:ext cx="202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차이름</a:t>
              </a:r>
              <a:endParaRPr b="0" i="0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g13c3018e38f_0_35"/>
            <p:cNvSpPr txBox="1"/>
            <p:nvPr/>
          </p:nvSpPr>
          <p:spPr>
            <a:xfrm>
              <a:off x="4564325" y="3301625"/>
              <a:ext cx="2061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★★★★☆ (리뷰개수)</a:t>
              </a:r>
              <a:endParaRPr b="0" i="0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52" name="Google Shape;452;g13c3018e38f_0_35"/>
            <p:cNvGrpSpPr/>
            <p:nvPr/>
          </p:nvGrpSpPr>
          <p:grpSpPr>
            <a:xfrm>
              <a:off x="8763525" y="4414300"/>
              <a:ext cx="1518600" cy="369300"/>
              <a:chOff x="7946975" y="6232025"/>
              <a:chExt cx="1518600" cy="369300"/>
            </a:xfrm>
          </p:grpSpPr>
          <p:sp>
            <p:nvSpPr>
              <p:cNvPr id="453" name="Google Shape;453;g13c3018e38f_0_35"/>
              <p:cNvSpPr/>
              <p:nvPr/>
            </p:nvSpPr>
            <p:spPr>
              <a:xfrm>
                <a:off x="7946975" y="6254870"/>
                <a:ext cx="1518600" cy="2997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g13c3018e38f_0_35"/>
              <p:cNvSpPr txBox="1"/>
              <p:nvPr/>
            </p:nvSpPr>
            <p:spPr>
              <a:xfrm>
                <a:off x="8078015" y="6232025"/>
                <a:ext cx="1256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차 선택하기</a:t>
                </a:r>
                <a:endParaRPr b="1" i="0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55" name="Google Shape;455;g13c3018e38f_0_35"/>
            <p:cNvSpPr/>
            <p:nvPr/>
          </p:nvSpPr>
          <p:spPr>
            <a:xfrm>
              <a:off x="5450088" y="3747200"/>
              <a:ext cx="462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옵션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13c3018e38f_0_35"/>
            <p:cNvSpPr/>
            <p:nvPr/>
          </p:nvSpPr>
          <p:spPr>
            <a:xfrm>
              <a:off x="6181275" y="4039425"/>
              <a:ext cx="462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옵션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13c3018e38f_0_35"/>
            <p:cNvSpPr/>
            <p:nvPr/>
          </p:nvSpPr>
          <p:spPr>
            <a:xfrm>
              <a:off x="4603425" y="4039425"/>
              <a:ext cx="6237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옵션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13c3018e38f_0_35"/>
            <p:cNvSpPr/>
            <p:nvPr/>
          </p:nvSpPr>
          <p:spPr>
            <a:xfrm>
              <a:off x="5323800" y="4039425"/>
              <a:ext cx="7608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옵션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13c3018e38f_0_35"/>
            <p:cNvSpPr txBox="1"/>
            <p:nvPr/>
          </p:nvSpPr>
          <p:spPr>
            <a:xfrm>
              <a:off x="8820225" y="3810100"/>
              <a:ext cx="14619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1일 평균가</a:t>
              </a:r>
              <a:endPara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￦ 163,265</a:t>
              </a:r>
              <a:endParaRPr b="1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60" name="Google Shape;460;g13c3018e38f_0_35"/>
          <p:cNvSpPr/>
          <p:nvPr/>
        </p:nvSpPr>
        <p:spPr>
          <a:xfrm>
            <a:off x="7641075" y="4739675"/>
            <a:ext cx="7545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3c3018e38f_0_35"/>
          <p:cNvSpPr/>
          <p:nvPr/>
        </p:nvSpPr>
        <p:spPr>
          <a:xfrm>
            <a:off x="6227350" y="2472375"/>
            <a:ext cx="760800" cy="21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타입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3c3018e38f_0_35"/>
          <p:cNvSpPr/>
          <p:nvPr/>
        </p:nvSpPr>
        <p:spPr>
          <a:xfrm>
            <a:off x="6227350" y="4739675"/>
            <a:ext cx="760800" cy="21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타입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g13c3018e38f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000" y="1521650"/>
            <a:ext cx="1737725" cy="43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13c3018e38f_0_35"/>
          <p:cNvSpPr txBox="1"/>
          <p:nvPr/>
        </p:nvSpPr>
        <p:spPr>
          <a:xfrm>
            <a:off x="2133275" y="5099325"/>
            <a:ext cx="48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연비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g13c3018e38f_0_35"/>
          <p:cNvSpPr txBox="1"/>
          <p:nvPr/>
        </p:nvSpPr>
        <p:spPr>
          <a:xfrm>
            <a:off x="2057075" y="5260775"/>
            <a:ext cx="65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옵션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g13c3018e38f_0_35"/>
          <p:cNvSpPr txBox="1"/>
          <p:nvPr/>
        </p:nvSpPr>
        <p:spPr>
          <a:xfrm>
            <a:off x="2099275" y="5439250"/>
            <a:ext cx="65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옵션…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g13c3018e38f_0_35"/>
          <p:cNvSpPr txBox="1"/>
          <p:nvPr/>
        </p:nvSpPr>
        <p:spPr>
          <a:xfrm>
            <a:off x="2099275" y="5622125"/>
            <a:ext cx="65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옵션…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g13c3018e38f_0_35"/>
          <p:cNvSpPr txBox="1"/>
          <p:nvPr/>
        </p:nvSpPr>
        <p:spPr>
          <a:xfrm>
            <a:off x="5145325" y="392975"/>
            <a:ext cx="201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렌터카 리스트 출력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g13c3018e38f_0_35"/>
          <p:cNvSpPr/>
          <p:nvPr/>
        </p:nvSpPr>
        <p:spPr>
          <a:xfrm>
            <a:off x="3088400" y="-15020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CarList.java —ArrayList&lt;CarDTO&gt;→ carlist.jsp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3c3018e38f_0_35"/>
          <p:cNvSpPr txBox="1"/>
          <p:nvPr/>
        </p:nvSpPr>
        <p:spPr>
          <a:xfrm>
            <a:off x="5456625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1" name="Google Shape;471;g13c3018e38f_0_35"/>
          <p:cNvCxnSpPr/>
          <p:nvPr/>
        </p:nvCxnSpPr>
        <p:spPr>
          <a:xfrm>
            <a:off x="10294825" y="1049425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g13c3018e38f_0_35"/>
          <p:cNvSpPr txBox="1"/>
          <p:nvPr/>
        </p:nvSpPr>
        <p:spPr>
          <a:xfrm>
            <a:off x="10809025" y="8493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g13c3018e38f_0_35"/>
          <p:cNvGrpSpPr/>
          <p:nvPr/>
        </p:nvGrpSpPr>
        <p:grpSpPr>
          <a:xfrm>
            <a:off x="2402425" y="756325"/>
            <a:ext cx="7892400" cy="586200"/>
            <a:chOff x="2402425" y="756325"/>
            <a:chExt cx="7892400" cy="586200"/>
          </a:xfrm>
        </p:grpSpPr>
        <p:sp>
          <p:nvSpPr>
            <p:cNvPr id="474" name="Google Shape;474;g13c3018e38f_0_35"/>
            <p:cNvSpPr/>
            <p:nvPr/>
          </p:nvSpPr>
          <p:spPr>
            <a:xfrm>
              <a:off x="2402425" y="756325"/>
              <a:ext cx="7892400" cy="586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700000" dist="19050">
                <a:srgbClr val="000000">
                  <a:alpha val="1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13c3018e38f_0_35"/>
            <p:cNvSpPr txBox="1"/>
            <p:nvPr/>
          </p:nvSpPr>
          <p:spPr>
            <a:xfrm>
              <a:off x="2914900" y="849325"/>
              <a:ext cx="63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지역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6" name="Google Shape;476;g13c3018e38f_0_35"/>
            <p:cNvSpPr txBox="1"/>
            <p:nvPr/>
          </p:nvSpPr>
          <p:spPr>
            <a:xfrm>
              <a:off x="3547000" y="856975"/>
              <a:ext cx="1645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서울 &gt; 동작구</a:t>
              </a:r>
              <a:endParaRPr b="0" i="0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g13c3018e38f_0_35"/>
            <p:cNvSpPr txBox="1"/>
            <p:nvPr/>
          </p:nvSpPr>
          <p:spPr>
            <a:xfrm>
              <a:off x="6046825" y="856975"/>
              <a:ext cx="2254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2022/07/14 ~ 2022/07/15</a:t>
              </a:r>
              <a:endParaRPr b="0" i="0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g13c3018e38f_0_35"/>
            <p:cNvSpPr txBox="1"/>
            <p:nvPr/>
          </p:nvSpPr>
          <p:spPr>
            <a:xfrm>
              <a:off x="5259625" y="849325"/>
              <a:ext cx="63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날짜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cd505edc4_5_127"/>
          <p:cNvSpPr/>
          <p:nvPr/>
        </p:nvSpPr>
        <p:spPr>
          <a:xfrm>
            <a:off x="1630425" y="538975"/>
            <a:ext cx="9553800" cy="618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3cd505edc4_5_127"/>
          <p:cNvSpPr txBox="1"/>
          <p:nvPr/>
        </p:nvSpPr>
        <p:spPr>
          <a:xfrm>
            <a:off x="5456625" y="73875"/>
            <a:ext cx="19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렌터카 상세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5" name="Google Shape;485;g13cd505edc4_5_127"/>
          <p:cNvGrpSpPr/>
          <p:nvPr/>
        </p:nvGrpSpPr>
        <p:grpSpPr>
          <a:xfrm>
            <a:off x="2402425" y="1911200"/>
            <a:ext cx="7892400" cy="1893000"/>
            <a:chOff x="2402425" y="3072975"/>
            <a:chExt cx="7892400" cy="1893000"/>
          </a:xfrm>
        </p:grpSpPr>
        <p:sp>
          <p:nvSpPr>
            <p:cNvPr id="486" name="Google Shape;486;g13cd505edc4_5_127"/>
            <p:cNvSpPr/>
            <p:nvPr/>
          </p:nvSpPr>
          <p:spPr>
            <a:xfrm>
              <a:off x="2402425" y="3072975"/>
              <a:ext cx="7892400" cy="18831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13cd505edc4_5_127"/>
            <p:cNvSpPr/>
            <p:nvPr/>
          </p:nvSpPr>
          <p:spPr>
            <a:xfrm>
              <a:off x="2402425" y="3072975"/>
              <a:ext cx="1901400" cy="189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13cd505edc4_5_127"/>
            <p:cNvSpPr txBox="1"/>
            <p:nvPr/>
          </p:nvSpPr>
          <p:spPr>
            <a:xfrm>
              <a:off x="2903725" y="3706725"/>
              <a:ext cx="8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섬네일 사진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9" name="Google Shape;489;g13cd505edc4_5_127"/>
            <p:cNvSpPr txBox="1"/>
            <p:nvPr/>
          </p:nvSpPr>
          <p:spPr>
            <a:xfrm>
              <a:off x="4883400" y="3217125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차이름</a:t>
              </a:r>
              <a:endParaRPr b="0" i="0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0" name="Google Shape;490;g13cd505edc4_5_127"/>
            <p:cNvSpPr txBox="1"/>
            <p:nvPr/>
          </p:nvSpPr>
          <p:spPr>
            <a:xfrm>
              <a:off x="8776925" y="3803200"/>
              <a:ext cx="13125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1일 기준</a:t>
              </a:r>
              <a:endPara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￦ 렌트가격</a:t>
              </a:r>
              <a:endParaRPr b="1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1" name="Google Shape;491;g13cd505edc4_5_127"/>
            <p:cNvSpPr txBox="1"/>
            <p:nvPr/>
          </p:nvSpPr>
          <p:spPr>
            <a:xfrm>
              <a:off x="4710825" y="3634388"/>
              <a:ext cx="2123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차량종류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최대탑승인원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연비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변속종류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연료형태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92" name="Google Shape;492;g13cd505edc4_5_127"/>
          <p:cNvSpPr/>
          <p:nvPr/>
        </p:nvSpPr>
        <p:spPr>
          <a:xfrm>
            <a:off x="2402425" y="756325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3cd505edc4_5_127"/>
          <p:cNvSpPr txBox="1"/>
          <p:nvPr/>
        </p:nvSpPr>
        <p:spPr>
          <a:xfrm>
            <a:off x="2914900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g13cd505edc4_5_127"/>
          <p:cNvSpPr txBox="1"/>
          <p:nvPr/>
        </p:nvSpPr>
        <p:spPr>
          <a:xfrm>
            <a:off x="5456625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g13cd505edc4_5_127"/>
          <p:cNvSpPr txBox="1"/>
          <p:nvPr/>
        </p:nvSpPr>
        <p:spPr>
          <a:xfrm>
            <a:off x="8484700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g13cd505edc4_5_127"/>
          <p:cNvSpPr txBox="1"/>
          <p:nvPr/>
        </p:nvSpPr>
        <p:spPr>
          <a:xfrm>
            <a:off x="3547000" y="856975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서울 &gt; 동작구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g13cd505edc4_5_127"/>
          <p:cNvSpPr txBox="1"/>
          <p:nvPr/>
        </p:nvSpPr>
        <p:spPr>
          <a:xfrm>
            <a:off x="6046825" y="856975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g13cd505edc4_5_127"/>
          <p:cNvSpPr txBox="1"/>
          <p:nvPr/>
        </p:nvSpPr>
        <p:spPr>
          <a:xfrm>
            <a:off x="9046625" y="856975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9" name="Google Shape;499;g13cd505edc4_5_127"/>
          <p:cNvCxnSpPr/>
          <p:nvPr/>
        </p:nvCxnSpPr>
        <p:spPr>
          <a:xfrm>
            <a:off x="10294825" y="1049425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0" name="Google Shape;500;g13cd505edc4_5_127"/>
          <p:cNvSpPr txBox="1"/>
          <p:nvPr/>
        </p:nvSpPr>
        <p:spPr>
          <a:xfrm>
            <a:off x="10809025" y="8493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3cd505edc4_5_127"/>
          <p:cNvSpPr txBox="1"/>
          <p:nvPr/>
        </p:nvSpPr>
        <p:spPr>
          <a:xfrm>
            <a:off x="2402425" y="1557200"/>
            <a:ext cx="172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렌터카명 &gt; 차이름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02" name="Google Shape;502;g13cd505edc4_5_127"/>
          <p:cNvGrpSpPr/>
          <p:nvPr/>
        </p:nvGrpSpPr>
        <p:grpSpPr>
          <a:xfrm>
            <a:off x="8509025" y="3244350"/>
            <a:ext cx="1518600" cy="369300"/>
            <a:chOff x="7373400" y="4753075"/>
            <a:chExt cx="1518600" cy="369300"/>
          </a:xfrm>
        </p:grpSpPr>
        <p:sp>
          <p:nvSpPr>
            <p:cNvPr id="503" name="Google Shape;503;g13cd505edc4_5_127"/>
            <p:cNvSpPr/>
            <p:nvPr/>
          </p:nvSpPr>
          <p:spPr>
            <a:xfrm>
              <a:off x="7373400" y="4787870"/>
              <a:ext cx="1518600" cy="299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13cd505edc4_5_127"/>
            <p:cNvSpPr txBox="1"/>
            <p:nvPr/>
          </p:nvSpPr>
          <p:spPr>
            <a:xfrm>
              <a:off x="7504440" y="4753075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예약하기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05" name="Google Shape;505;g13cd505edc4_5_127"/>
          <p:cNvSpPr/>
          <p:nvPr/>
        </p:nvSpPr>
        <p:spPr>
          <a:xfrm>
            <a:off x="2402425" y="4067425"/>
            <a:ext cx="7892400" cy="64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3cd505edc4_5_127"/>
          <p:cNvSpPr txBox="1"/>
          <p:nvPr>
            <p:ph type="title"/>
          </p:nvPr>
        </p:nvSpPr>
        <p:spPr>
          <a:xfrm>
            <a:off x="-186350" y="828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렌터카 예약</a:t>
            </a:r>
            <a:endParaRPr sz="5500"/>
          </a:p>
        </p:txBody>
      </p:sp>
      <p:sp>
        <p:nvSpPr>
          <p:cNvPr id="507" name="Google Shape;507;g13cd505edc4_5_127"/>
          <p:cNvSpPr/>
          <p:nvPr/>
        </p:nvSpPr>
        <p:spPr>
          <a:xfrm>
            <a:off x="2402425" y="4811550"/>
            <a:ext cx="7892400" cy="141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3cd505edc4_5_127"/>
          <p:cNvSpPr txBox="1"/>
          <p:nvPr/>
        </p:nvSpPr>
        <p:spPr>
          <a:xfrm>
            <a:off x="2710675" y="4904025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차량 리뷰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9" name="Google Shape;509;g13cd505edc4_5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0674" y="5260124"/>
            <a:ext cx="1901401" cy="957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g13cd505edc4_5_127"/>
          <p:cNvGrpSpPr/>
          <p:nvPr/>
        </p:nvGrpSpPr>
        <p:grpSpPr>
          <a:xfrm>
            <a:off x="3185675" y="4208955"/>
            <a:ext cx="5820661" cy="384703"/>
            <a:chOff x="2982761" y="2379813"/>
            <a:chExt cx="6134114" cy="743100"/>
          </a:xfrm>
        </p:grpSpPr>
        <p:pic>
          <p:nvPicPr>
            <p:cNvPr id="511" name="Google Shape;511;g13cd505edc4_5_127"/>
            <p:cNvPicPr preferRelativeResize="0"/>
            <p:nvPr/>
          </p:nvPicPr>
          <p:blipFill rotWithShape="1">
            <a:blip r:embed="rId4">
              <a:alphaModFix/>
            </a:blip>
            <a:srcRect b="19678" l="0" r="0" t="0"/>
            <a:stretch/>
          </p:blipFill>
          <p:spPr>
            <a:xfrm>
              <a:off x="2982761" y="2465896"/>
              <a:ext cx="264806" cy="382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g13cd505edc4_5_127"/>
            <p:cNvSpPr txBox="1"/>
            <p:nvPr/>
          </p:nvSpPr>
          <p:spPr>
            <a:xfrm>
              <a:off x="3247575" y="2379813"/>
              <a:ext cx="16455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위치 정보 (주소)</a:t>
              </a:r>
              <a:endParaRPr b="0" i="0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513" name="Google Shape;513;g13cd505edc4_5_127"/>
            <p:cNvPicPr preferRelativeResize="0"/>
            <p:nvPr/>
          </p:nvPicPr>
          <p:blipFill rotWithShape="1">
            <a:blip r:embed="rId5">
              <a:alphaModFix/>
            </a:blip>
            <a:srcRect b="14937" l="0" r="0" t="0"/>
            <a:stretch/>
          </p:blipFill>
          <p:spPr>
            <a:xfrm>
              <a:off x="5076527" y="2481897"/>
              <a:ext cx="212536" cy="296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g13cd505edc4_5_127"/>
            <p:cNvSpPr txBox="1"/>
            <p:nvPr/>
          </p:nvSpPr>
          <p:spPr>
            <a:xfrm>
              <a:off x="5317675" y="2379825"/>
              <a:ext cx="3799200" cy="6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대여시간: PM 16:00 ~ 반납시간: AM 11:00</a:t>
              </a:r>
              <a:endParaRPr b="0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g13cd505edc4_5_127"/>
          <p:cNvSpPr/>
          <p:nvPr/>
        </p:nvSpPr>
        <p:spPr>
          <a:xfrm>
            <a:off x="3121200" y="-479925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전달받은 데이터(지역 / 날짜 / 렌터카번호)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View.java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ArrayList&lt;CarDTO&gt;→ carview.jsp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3c3018e38f_0_60"/>
          <p:cNvSpPr txBox="1"/>
          <p:nvPr>
            <p:ph type="title"/>
          </p:nvPr>
        </p:nvSpPr>
        <p:spPr>
          <a:xfrm>
            <a:off x="-228825" y="811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결제페이지</a:t>
            </a:r>
            <a:endParaRPr/>
          </a:p>
        </p:txBody>
      </p:sp>
      <p:sp>
        <p:nvSpPr>
          <p:cNvPr id="521" name="Google Shape;521;g13c3018e38f_0_60"/>
          <p:cNvSpPr txBox="1"/>
          <p:nvPr/>
        </p:nvSpPr>
        <p:spPr>
          <a:xfrm>
            <a:off x="9247713" y="5072600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결제하기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g13c3018e38f_0_60"/>
          <p:cNvSpPr txBox="1"/>
          <p:nvPr/>
        </p:nvSpPr>
        <p:spPr>
          <a:xfrm>
            <a:off x="10278588" y="5072600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23" name="Google Shape;523;g13c3018e38f_0_60"/>
          <p:cNvGraphicFramePr/>
          <p:nvPr/>
        </p:nvGraphicFramePr>
        <p:xfrm>
          <a:off x="1249950" y="16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955200"/>
                <a:gridCol w="1327350"/>
                <a:gridCol w="3759250"/>
                <a:gridCol w="1807325"/>
                <a:gridCol w="1106850"/>
                <a:gridCol w="477875"/>
                <a:gridCol w="853150"/>
              </a:tblGrid>
              <a:tr h="32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주문번호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상품정보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할인(쿠폰)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판매자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상품금액(할인포함)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</a:tr>
              <a:tr h="119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seq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사진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[숙소명/방이름][차][액티비티]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 					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강남구 역삼동 31-35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입실시간 20:00 퇴실 시간 12:00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(-)7000원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숙소: 숙소명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차: 트립나우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액 : 액티명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(010-424-323)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액티비티 티켓 매수[x2]</a:t>
                      </a:r>
                      <a:endParaRPr sz="800" u="none" cap="none" strike="noStrike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59.000원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24" name="Google Shape;524;g13c3018e38f_0_60"/>
          <p:cNvSpPr txBox="1"/>
          <p:nvPr/>
        </p:nvSpPr>
        <p:spPr>
          <a:xfrm>
            <a:off x="1249950" y="1249675"/>
            <a:ext cx="10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주문/결제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5" name="Google Shape;525;g13c3018e38f_0_60"/>
          <p:cNvCxnSpPr/>
          <p:nvPr/>
        </p:nvCxnSpPr>
        <p:spPr>
          <a:xfrm flipH="1" rot="10800000">
            <a:off x="1257950" y="3713250"/>
            <a:ext cx="10333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g13c3018e38f_0_60"/>
          <p:cNvSpPr txBox="1"/>
          <p:nvPr/>
        </p:nvSpPr>
        <p:spPr>
          <a:xfrm>
            <a:off x="1215500" y="3424575"/>
            <a:ext cx="11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주문자 정보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g13c3018e38f_0_60"/>
          <p:cNvSpPr txBox="1"/>
          <p:nvPr/>
        </p:nvSpPr>
        <p:spPr>
          <a:xfrm>
            <a:off x="1274950" y="3919988"/>
            <a:ext cx="601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010-1234-1234 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8" name="Google Shape;528;g13c3018e38f_0_60"/>
          <p:cNvCxnSpPr/>
          <p:nvPr/>
        </p:nvCxnSpPr>
        <p:spPr>
          <a:xfrm flipH="1" rot="10800000">
            <a:off x="1257950" y="4554000"/>
            <a:ext cx="10333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9" name="Google Shape;529;g13c3018e38f_0_60"/>
          <p:cNvSpPr/>
          <p:nvPr/>
        </p:nvSpPr>
        <p:spPr>
          <a:xfrm>
            <a:off x="8534975" y="2119175"/>
            <a:ext cx="510000" cy="237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적용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13c3018e38f_0_60"/>
          <p:cNvSpPr/>
          <p:nvPr/>
        </p:nvSpPr>
        <p:spPr>
          <a:xfrm>
            <a:off x="3121200" y="54925"/>
            <a:ext cx="65019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전달받은 데이터(000DTO로 구별하여 카테고리에 따라 결제 페이지 수정 출력)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.java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000DTO→ pay.jsp -&gt; 쿠폰번호, DTO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3c3018e38f_0_60"/>
          <p:cNvSpPr/>
          <p:nvPr/>
        </p:nvSpPr>
        <p:spPr>
          <a:xfrm>
            <a:off x="7400500" y="2119175"/>
            <a:ext cx="958200" cy="23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7000원 할인 쿠폰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3c3018e38f_0_60"/>
          <p:cNvSpPr/>
          <p:nvPr/>
        </p:nvSpPr>
        <p:spPr>
          <a:xfrm rot="10800000">
            <a:off x="8188100" y="2197475"/>
            <a:ext cx="125400" cy="81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3c3018e38f_3_5"/>
          <p:cNvSpPr txBox="1"/>
          <p:nvPr>
            <p:ph type="title"/>
          </p:nvPr>
        </p:nvSpPr>
        <p:spPr>
          <a:xfrm>
            <a:off x="-186350" y="828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결제 완료 페이지</a:t>
            </a:r>
            <a:endParaRPr sz="5500"/>
          </a:p>
        </p:txBody>
      </p:sp>
      <p:graphicFrame>
        <p:nvGraphicFramePr>
          <p:cNvPr id="538" name="Google Shape;538;g13c3018e38f_3_5"/>
          <p:cNvGraphicFramePr/>
          <p:nvPr/>
        </p:nvGraphicFramePr>
        <p:xfrm>
          <a:off x="1139450" y="19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1336350"/>
                <a:gridCol w="8950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주문 번호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76767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202207132249092618868 (예약SEQ)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결제 금액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59.000원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계좌주명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김판매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입금 계좌번호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[국민은행] 414-321313-3131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결제방식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무통장 입금 (default)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발급일시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2022-07-14 22:23:32 (regdate)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9" name="Google Shape;539;g13c3018e38f_3_5"/>
          <p:cNvSpPr txBox="1"/>
          <p:nvPr/>
        </p:nvSpPr>
        <p:spPr>
          <a:xfrm>
            <a:off x="1139450" y="1577025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주문 완료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g13c3018e38f_3_5"/>
          <p:cNvSpPr txBox="1"/>
          <p:nvPr/>
        </p:nvSpPr>
        <p:spPr>
          <a:xfrm>
            <a:off x="5288400" y="4866450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주문 내역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g13c3018e38f_3_5"/>
          <p:cNvSpPr txBox="1"/>
          <p:nvPr/>
        </p:nvSpPr>
        <p:spPr>
          <a:xfrm>
            <a:off x="6319275" y="4866450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홈 화면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g13c3018e38f_3_5"/>
          <p:cNvSpPr/>
          <p:nvPr/>
        </p:nvSpPr>
        <p:spPr>
          <a:xfrm>
            <a:off x="2447075" y="54925"/>
            <a:ext cx="86589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DTO —&gt; PayOk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.java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insert –&gt; select 결과를 변수에 담기(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할인된 금액, 계좌주명, 은행, 계좌번호,발급일시) → payok.jsp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" name="Google Shape;547;g13c3018e38f_0_40"/>
          <p:cNvGraphicFramePr/>
          <p:nvPr/>
        </p:nvGraphicFramePr>
        <p:xfrm>
          <a:off x="952500" y="204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661950"/>
                <a:gridCol w="1508300"/>
                <a:gridCol w="4589525"/>
                <a:gridCol w="1266375"/>
                <a:gridCol w="1251300"/>
                <a:gridCol w="1009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번호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유형(공지/일반)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제목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작성자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작성일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조회수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공지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공지글입니다 (댓글수)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admin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2022-07-12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일반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가평 여행 다녀 왔어요~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(댓글수)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2022-07-12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8" name="Google Shape;548;g13c3018e38f_0_40"/>
          <p:cNvSpPr/>
          <p:nvPr/>
        </p:nvSpPr>
        <p:spPr>
          <a:xfrm>
            <a:off x="10229950" y="3428875"/>
            <a:ext cx="949200" cy="287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3c3018e38f_0_40"/>
          <p:cNvSpPr/>
          <p:nvPr/>
        </p:nvSpPr>
        <p:spPr>
          <a:xfrm>
            <a:off x="4205300" y="3809425"/>
            <a:ext cx="2838600" cy="3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  2  3  4  5  6  7  8  9  10    &gt;&gt;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3c3018e38f_0_40"/>
          <p:cNvSpPr/>
          <p:nvPr/>
        </p:nvSpPr>
        <p:spPr>
          <a:xfrm>
            <a:off x="4948300" y="4442325"/>
            <a:ext cx="2348100" cy="3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3c3018e38f_0_40"/>
          <p:cNvSpPr/>
          <p:nvPr/>
        </p:nvSpPr>
        <p:spPr>
          <a:xfrm>
            <a:off x="4205300" y="4450725"/>
            <a:ext cx="637800" cy="28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제목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3c3018e38f_0_40"/>
          <p:cNvSpPr/>
          <p:nvPr/>
        </p:nvSpPr>
        <p:spPr>
          <a:xfrm>
            <a:off x="7401600" y="4450725"/>
            <a:ext cx="726000" cy="287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3c3018e38f_0_40"/>
          <p:cNvSpPr txBox="1"/>
          <p:nvPr>
            <p:ph type="title"/>
          </p:nvPr>
        </p:nvSpPr>
        <p:spPr>
          <a:xfrm>
            <a:off x="-194850" y="811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커뮤니티 메인</a:t>
            </a:r>
            <a:endParaRPr/>
          </a:p>
        </p:txBody>
      </p:sp>
      <p:sp>
        <p:nvSpPr>
          <p:cNvPr id="554" name="Google Shape;554;g13c3018e38f_0_40"/>
          <p:cNvSpPr/>
          <p:nvPr/>
        </p:nvSpPr>
        <p:spPr>
          <a:xfrm>
            <a:off x="2460950" y="-91050"/>
            <a:ext cx="6501900" cy="14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Commu.java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Add.java,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add.jsp,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AddOk.java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9" name="Google Shape;559;g13c3018e38f_0_45"/>
          <p:cNvGraphicFramePr/>
          <p:nvPr/>
        </p:nvGraphicFramePr>
        <p:xfrm>
          <a:off x="952500" y="12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993800"/>
                <a:gridCol w="382850"/>
                <a:gridCol w="7094025"/>
                <a:gridCol w="1816325"/>
              </a:tblGrid>
              <a:tr h="36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공지)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글번호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48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공지입니다…                                                                                                                       - admin   조회수  144회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326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공지내용입니다.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948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댓글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508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확인 했습니다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19:45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8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확인 했습니다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2020-09-09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4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안녕하세요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2020-09-09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0" name="Google Shape;560;g13c3018e38f_0_45"/>
          <p:cNvSpPr/>
          <p:nvPr/>
        </p:nvSpPr>
        <p:spPr>
          <a:xfrm>
            <a:off x="962950" y="5593050"/>
            <a:ext cx="10287000" cy="7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댓글을 남겨주세요.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13c3018e38f_0_45"/>
          <p:cNvSpPr/>
          <p:nvPr/>
        </p:nvSpPr>
        <p:spPr>
          <a:xfrm>
            <a:off x="962950" y="5593050"/>
            <a:ext cx="962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3c3018e38f_0_45"/>
          <p:cNvSpPr/>
          <p:nvPr/>
        </p:nvSpPr>
        <p:spPr>
          <a:xfrm>
            <a:off x="9862100" y="5831300"/>
            <a:ext cx="1148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작성하기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3c3018e38f_0_45"/>
          <p:cNvSpPr/>
          <p:nvPr/>
        </p:nvSpPr>
        <p:spPr>
          <a:xfrm>
            <a:off x="9381475" y="5103200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3c3018e38f_0_45"/>
          <p:cNvSpPr/>
          <p:nvPr/>
        </p:nvSpPr>
        <p:spPr>
          <a:xfrm>
            <a:off x="10293575" y="5103200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3c3018e38f_0_45"/>
          <p:cNvSpPr txBox="1"/>
          <p:nvPr>
            <p:ph type="title"/>
          </p:nvPr>
        </p:nvSpPr>
        <p:spPr>
          <a:xfrm>
            <a:off x="-220350" y="811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커뮤니티 상세</a:t>
            </a:r>
            <a:endParaRPr/>
          </a:p>
        </p:txBody>
      </p:sp>
      <p:sp>
        <p:nvSpPr>
          <p:cNvPr id="566" name="Google Shape;566;g13c3018e38f_0_45"/>
          <p:cNvSpPr/>
          <p:nvPr/>
        </p:nvSpPr>
        <p:spPr>
          <a:xfrm>
            <a:off x="3122750" y="144300"/>
            <a:ext cx="7473000" cy="90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CommuEdit.java, commuedit.jsp, CommuEditOk.java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CommuDel.java, commuDel.jsp, CommuDelOk.java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CommuView.java, commuview.jsp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CommuAddCommentOk.java, CommuEditCommentOk.java, CommuDelCommentOk.java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3c3018e38f_0_50"/>
          <p:cNvSpPr txBox="1"/>
          <p:nvPr>
            <p:ph type="title"/>
          </p:nvPr>
        </p:nvSpPr>
        <p:spPr>
          <a:xfrm>
            <a:off x="-194850" y="811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이벤트 메인</a:t>
            </a:r>
            <a:endParaRPr/>
          </a:p>
        </p:txBody>
      </p:sp>
      <p:sp>
        <p:nvSpPr>
          <p:cNvPr id="572" name="Google Shape;572;g13c3018e38f_0_50"/>
          <p:cNvSpPr txBox="1"/>
          <p:nvPr/>
        </p:nvSpPr>
        <p:spPr>
          <a:xfrm>
            <a:off x="1793350" y="1266950"/>
            <a:ext cx="1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이벤트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3" name="Google Shape;573;g13c3018e38f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838" y="1589625"/>
            <a:ext cx="7592274" cy="4640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13c3018e38f_0_50"/>
          <p:cNvSpPr/>
          <p:nvPr/>
        </p:nvSpPr>
        <p:spPr>
          <a:xfrm>
            <a:off x="3122750" y="14430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EventList.java, eventlist.jsp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3018e38f_0_0"/>
          <p:cNvSpPr/>
          <p:nvPr/>
        </p:nvSpPr>
        <p:spPr>
          <a:xfrm>
            <a:off x="1737225" y="118200"/>
            <a:ext cx="9563100" cy="6113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3c3018e38f_0_0"/>
          <p:cNvSpPr txBox="1"/>
          <p:nvPr/>
        </p:nvSpPr>
        <p:spPr>
          <a:xfrm>
            <a:off x="246675" y="773925"/>
            <a:ext cx="9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" name="Google Shape;77;g13c3018e38f_0_0"/>
          <p:cNvGrpSpPr/>
          <p:nvPr/>
        </p:nvGrpSpPr>
        <p:grpSpPr>
          <a:xfrm>
            <a:off x="9088418" y="6309655"/>
            <a:ext cx="963600" cy="369300"/>
            <a:chOff x="8479393" y="6232030"/>
            <a:chExt cx="963600" cy="369300"/>
          </a:xfrm>
        </p:grpSpPr>
        <p:sp>
          <p:nvSpPr>
            <p:cNvPr id="78" name="Google Shape;78;g13c3018e38f_0_0"/>
            <p:cNvSpPr/>
            <p:nvPr/>
          </p:nvSpPr>
          <p:spPr>
            <a:xfrm>
              <a:off x="8479393" y="625487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3c3018e38f_0_0"/>
            <p:cNvSpPr txBox="1"/>
            <p:nvPr/>
          </p:nvSpPr>
          <p:spPr>
            <a:xfrm>
              <a:off x="8562556" y="6232030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가입하기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0" name="Google Shape;80;g13c3018e38f_0_0"/>
          <p:cNvSpPr/>
          <p:nvPr/>
        </p:nvSpPr>
        <p:spPr>
          <a:xfrm>
            <a:off x="10174118" y="6332500"/>
            <a:ext cx="963600" cy="29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3c3018e38f_0_0"/>
          <p:cNvSpPr txBox="1"/>
          <p:nvPr/>
        </p:nvSpPr>
        <p:spPr>
          <a:xfrm>
            <a:off x="10257281" y="6309655"/>
            <a:ext cx="7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g13c3018e38f_0_0"/>
          <p:cNvSpPr/>
          <p:nvPr/>
        </p:nvSpPr>
        <p:spPr>
          <a:xfrm>
            <a:off x="3029950" y="-395075"/>
            <a:ext cx="6501900" cy="6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MemberAdd.java &gt;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memberadd.jsp / MemberDAO.java / MemberDTO.java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MemberAddOk.java &gt; 	[EmailCheck.java /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IdCheck.java]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g13c3018e38f_0_0"/>
          <p:cNvGrpSpPr/>
          <p:nvPr/>
        </p:nvGrpSpPr>
        <p:grpSpPr>
          <a:xfrm>
            <a:off x="1659929" y="218243"/>
            <a:ext cx="9784902" cy="5822104"/>
            <a:chOff x="1659975" y="218238"/>
            <a:chExt cx="10707925" cy="6371312"/>
          </a:xfrm>
        </p:grpSpPr>
        <p:sp>
          <p:nvSpPr>
            <p:cNvPr id="84" name="Google Shape;84;g13c3018e38f_0_0"/>
            <p:cNvSpPr txBox="1"/>
            <p:nvPr/>
          </p:nvSpPr>
          <p:spPr>
            <a:xfrm>
              <a:off x="1659975" y="218238"/>
              <a:ext cx="2689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Open Sans"/>
                <a:buChar char="●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약관 동의 여부 선택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g13c3018e38f_0_0"/>
            <p:cNvSpPr txBox="1"/>
            <p:nvPr/>
          </p:nvSpPr>
          <p:spPr>
            <a:xfrm>
              <a:off x="1659975" y="1977838"/>
              <a:ext cx="2689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Open Sans"/>
                <a:buChar char="●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등록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g13c3018e38f_0_0"/>
            <p:cNvSpPr/>
            <p:nvPr/>
          </p:nvSpPr>
          <p:spPr>
            <a:xfrm>
              <a:off x="2398575" y="618450"/>
              <a:ext cx="8604000" cy="838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3c3018e38f_0_0"/>
            <p:cNvSpPr/>
            <p:nvPr/>
          </p:nvSpPr>
          <p:spPr>
            <a:xfrm>
              <a:off x="8437725" y="1689250"/>
              <a:ext cx="177000" cy="177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3c3018e38f_0_0"/>
            <p:cNvSpPr/>
            <p:nvPr/>
          </p:nvSpPr>
          <p:spPr>
            <a:xfrm>
              <a:off x="9713775" y="1689250"/>
              <a:ext cx="177000" cy="177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3c3018e38f_0_0"/>
            <p:cNvSpPr txBox="1"/>
            <p:nvPr/>
          </p:nvSpPr>
          <p:spPr>
            <a:xfrm>
              <a:off x="8675525" y="1577650"/>
              <a:ext cx="570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동의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g13c3018e38f_0_0"/>
            <p:cNvSpPr txBox="1"/>
            <p:nvPr/>
          </p:nvSpPr>
          <p:spPr>
            <a:xfrm>
              <a:off x="9951575" y="1577650"/>
              <a:ext cx="848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비동의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g13c3018e38f_0_0"/>
            <p:cNvSpPr txBox="1"/>
            <p:nvPr/>
          </p:nvSpPr>
          <p:spPr>
            <a:xfrm>
              <a:off x="2180025" y="2327475"/>
              <a:ext cx="96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아이디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g13c3018e38f_0_0"/>
            <p:cNvSpPr txBox="1"/>
            <p:nvPr/>
          </p:nvSpPr>
          <p:spPr>
            <a:xfrm>
              <a:off x="2180025" y="2813713"/>
              <a:ext cx="96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비밀번호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g13c3018e38f_0_0"/>
            <p:cNvSpPr txBox="1"/>
            <p:nvPr/>
          </p:nvSpPr>
          <p:spPr>
            <a:xfrm>
              <a:off x="2180025" y="3452663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비밀번호 확인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g13c3018e38f_0_0"/>
            <p:cNvSpPr txBox="1"/>
            <p:nvPr/>
          </p:nvSpPr>
          <p:spPr>
            <a:xfrm>
              <a:off x="2180025" y="3859088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이름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g13c3018e38f_0_0"/>
            <p:cNvSpPr txBox="1"/>
            <p:nvPr/>
          </p:nvSpPr>
          <p:spPr>
            <a:xfrm>
              <a:off x="2180025" y="4415100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전화번호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g13c3018e38f_0_0"/>
            <p:cNvSpPr txBox="1"/>
            <p:nvPr/>
          </p:nvSpPr>
          <p:spPr>
            <a:xfrm>
              <a:off x="2180025" y="4878513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생년월일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g13c3018e38f_0_0"/>
            <p:cNvSpPr txBox="1"/>
            <p:nvPr/>
          </p:nvSpPr>
          <p:spPr>
            <a:xfrm>
              <a:off x="2196025" y="5276925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성별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g13c3018e38f_0_0"/>
            <p:cNvSpPr txBox="1"/>
            <p:nvPr/>
          </p:nvSpPr>
          <p:spPr>
            <a:xfrm>
              <a:off x="2196025" y="5740325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이메일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g13c3018e38f_0_0"/>
            <p:cNvSpPr/>
            <p:nvPr/>
          </p:nvSpPr>
          <p:spPr>
            <a:xfrm>
              <a:off x="4375875" y="2408100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3c3018e38f_0_0"/>
            <p:cNvSpPr/>
            <p:nvPr/>
          </p:nvSpPr>
          <p:spPr>
            <a:xfrm>
              <a:off x="4375875" y="2918600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3c3018e38f_0_0"/>
            <p:cNvSpPr/>
            <p:nvPr/>
          </p:nvSpPr>
          <p:spPr>
            <a:xfrm>
              <a:off x="4375875" y="3472650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3c3018e38f_0_0"/>
            <p:cNvSpPr/>
            <p:nvPr/>
          </p:nvSpPr>
          <p:spPr>
            <a:xfrm>
              <a:off x="4375875" y="3924100"/>
              <a:ext cx="12192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3c3018e38f_0_0"/>
            <p:cNvSpPr/>
            <p:nvPr/>
          </p:nvSpPr>
          <p:spPr>
            <a:xfrm>
              <a:off x="4375875" y="4433388"/>
              <a:ext cx="6594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3c3018e38f_0_0"/>
            <p:cNvSpPr/>
            <p:nvPr/>
          </p:nvSpPr>
          <p:spPr>
            <a:xfrm>
              <a:off x="4375875" y="4914263"/>
              <a:ext cx="12192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3c3018e38f_0_0"/>
            <p:cNvSpPr/>
            <p:nvPr/>
          </p:nvSpPr>
          <p:spPr>
            <a:xfrm>
              <a:off x="4375875" y="5776050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3c3018e38f_0_0"/>
            <p:cNvSpPr/>
            <p:nvPr/>
          </p:nvSpPr>
          <p:spPr>
            <a:xfrm>
              <a:off x="5314975" y="4433388"/>
              <a:ext cx="6594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3c3018e38f_0_0"/>
            <p:cNvSpPr/>
            <p:nvPr/>
          </p:nvSpPr>
          <p:spPr>
            <a:xfrm>
              <a:off x="6254075" y="4433388"/>
              <a:ext cx="6594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3c3018e38f_0_0"/>
            <p:cNvSpPr/>
            <p:nvPr/>
          </p:nvSpPr>
          <p:spPr>
            <a:xfrm>
              <a:off x="4375875" y="5406800"/>
              <a:ext cx="177000" cy="177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3c3018e38f_0_0"/>
            <p:cNvSpPr/>
            <p:nvPr/>
          </p:nvSpPr>
          <p:spPr>
            <a:xfrm>
              <a:off x="5406375" y="5406800"/>
              <a:ext cx="177000" cy="177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3c3018e38f_0_0"/>
            <p:cNvSpPr txBox="1"/>
            <p:nvPr/>
          </p:nvSpPr>
          <p:spPr>
            <a:xfrm>
              <a:off x="4613675" y="5295200"/>
              <a:ext cx="570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남자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g13c3018e38f_0_0"/>
            <p:cNvSpPr txBox="1"/>
            <p:nvPr/>
          </p:nvSpPr>
          <p:spPr>
            <a:xfrm>
              <a:off x="5644175" y="5295200"/>
              <a:ext cx="848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여자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g13c3018e38f_0_0"/>
            <p:cNvSpPr txBox="1"/>
            <p:nvPr/>
          </p:nvSpPr>
          <p:spPr>
            <a:xfrm>
              <a:off x="4989075" y="4387388"/>
              <a:ext cx="300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g13c3018e38f_0_0"/>
            <p:cNvSpPr txBox="1"/>
            <p:nvPr/>
          </p:nvSpPr>
          <p:spPr>
            <a:xfrm>
              <a:off x="5949075" y="4387388"/>
              <a:ext cx="300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g13c3018e38f_0_0"/>
            <p:cNvSpPr/>
            <p:nvPr/>
          </p:nvSpPr>
          <p:spPr>
            <a:xfrm>
              <a:off x="6563575" y="2396950"/>
              <a:ext cx="1164600" cy="327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3c3018e38f_0_0"/>
            <p:cNvSpPr txBox="1"/>
            <p:nvPr/>
          </p:nvSpPr>
          <p:spPr>
            <a:xfrm>
              <a:off x="6664075" y="2371950"/>
              <a:ext cx="96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중복 확인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g13c3018e38f_0_0"/>
            <p:cNvSpPr/>
            <p:nvPr/>
          </p:nvSpPr>
          <p:spPr>
            <a:xfrm>
              <a:off x="6563575" y="5764900"/>
              <a:ext cx="1755900" cy="327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3c3018e38f_0_0"/>
            <p:cNvSpPr txBox="1"/>
            <p:nvPr/>
          </p:nvSpPr>
          <p:spPr>
            <a:xfrm>
              <a:off x="6715110" y="5739900"/>
              <a:ext cx="1452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인증 메일 발송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g13c3018e38f_0_0"/>
            <p:cNvSpPr txBox="1"/>
            <p:nvPr/>
          </p:nvSpPr>
          <p:spPr>
            <a:xfrm>
              <a:off x="7848550" y="2383900"/>
              <a:ext cx="3362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중복된 아이디입니다.</a:t>
              </a:r>
              <a:r>
                <a:rPr b="1" i="0" lang="en-US" sz="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/ </a:t>
              </a:r>
              <a:r>
                <a:rPr b="1" i="0" lang="en-US" sz="900" u="none" cap="none" strike="noStrike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사용 가능한 아이디입니다. </a:t>
              </a:r>
              <a:endParaRPr b="1" i="0" sz="9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g13c3018e38f_0_0"/>
            <p:cNvSpPr txBox="1"/>
            <p:nvPr/>
          </p:nvSpPr>
          <p:spPr>
            <a:xfrm>
              <a:off x="2196025" y="6185450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인증코드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g13c3018e38f_0_0"/>
            <p:cNvSpPr/>
            <p:nvPr/>
          </p:nvSpPr>
          <p:spPr>
            <a:xfrm>
              <a:off x="4375875" y="6221175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3c3018e38f_0_0"/>
            <p:cNvSpPr/>
            <p:nvPr/>
          </p:nvSpPr>
          <p:spPr>
            <a:xfrm>
              <a:off x="6563575" y="6210025"/>
              <a:ext cx="1755900" cy="327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3c3018e38f_0_0"/>
            <p:cNvSpPr txBox="1"/>
            <p:nvPr/>
          </p:nvSpPr>
          <p:spPr>
            <a:xfrm>
              <a:off x="6715110" y="6185025"/>
              <a:ext cx="1452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인증하기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g13c3018e38f_0_0"/>
            <p:cNvSpPr txBox="1"/>
            <p:nvPr/>
          </p:nvSpPr>
          <p:spPr>
            <a:xfrm>
              <a:off x="8403100" y="5751850"/>
              <a:ext cx="37839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유효하지 않은 이메일입니다. </a:t>
              </a:r>
              <a:r>
                <a:rPr b="1" i="0" lang="en-US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/</a:t>
              </a:r>
              <a:r>
                <a:rPr b="1" i="0" lang="en-US" sz="900" u="none" cap="none" strike="noStrike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-US" sz="900" u="none" cap="none" strike="noStrike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메일이 발송되었습니다.</a:t>
              </a:r>
              <a:endParaRPr b="1" i="0" sz="9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g13c3018e38f_0_0"/>
            <p:cNvSpPr txBox="1"/>
            <p:nvPr/>
          </p:nvSpPr>
          <p:spPr>
            <a:xfrm>
              <a:off x="2180025" y="2555851"/>
              <a:ext cx="1837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영문, 숫자 조합 5~15자 이내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3c3018e38f_0_0"/>
            <p:cNvSpPr txBox="1"/>
            <p:nvPr/>
          </p:nvSpPr>
          <p:spPr>
            <a:xfrm>
              <a:off x="2180025" y="3066688"/>
              <a:ext cx="2488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영문, 숫자, 특수문자 조합 6~20자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g13c3018e38f_0_0"/>
            <p:cNvSpPr txBox="1"/>
            <p:nvPr/>
          </p:nvSpPr>
          <p:spPr>
            <a:xfrm>
              <a:off x="2180025" y="4092350"/>
              <a:ext cx="848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한글 2~5자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g13c3018e38f_0_0"/>
            <p:cNvSpPr txBox="1"/>
            <p:nvPr/>
          </p:nvSpPr>
          <p:spPr>
            <a:xfrm>
              <a:off x="4375875" y="4899400"/>
              <a:ext cx="12192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YYYYMMDD</a:t>
              </a:r>
              <a:endParaRPr b="0" i="0" sz="10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g13c3018e38f_0_0"/>
            <p:cNvSpPr txBox="1"/>
            <p:nvPr/>
          </p:nvSpPr>
          <p:spPr>
            <a:xfrm>
              <a:off x="8403100" y="6208550"/>
              <a:ext cx="39648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인증 코드가 올바르지 않습니다. </a:t>
              </a:r>
              <a:r>
                <a:rPr b="1" i="0" lang="en-US" sz="9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/</a:t>
              </a:r>
              <a:r>
                <a:rPr b="1" i="0" lang="en-US" sz="900" u="none" cap="none" strike="noStrike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-US" sz="900" u="none" cap="none" strike="noStrike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인증이 완료되었습니다.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3c3018e38f_0_0"/>
            <p:cNvSpPr txBox="1"/>
            <p:nvPr/>
          </p:nvSpPr>
          <p:spPr>
            <a:xfrm>
              <a:off x="6492875" y="3475763"/>
              <a:ext cx="2117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비밀번호를 확인해 주세요.</a:t>
              </a:r>
              <a:endParaRPr b="1" i="0" sz="9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" name="Google Shape;579;g13c3018e38f_0_55"/>
          <p:cNvGraphicFramePr/>
          <p:nvPr/>
        </p:nvGraphicFramePr>
        <p:xfrm>
          <a:off x="952500" y="14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1100075"/>
                <a:gridCol w="7176375"/>
                <a:gridCol w="2010550"/>
              </a:tblGrid>
              <a:tr h="3215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진행중)                                                                                                                                                              날짜        조회수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470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숏캉스) 재미있게 즐겨요~  가볍게 숏캉스!                                                                                                      2022-07-14   44회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2906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이벤트 내용입니다.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이벤트 내용입니다.이벤트 내용입니다.이벤트 내용입니다.이벤트 내용입니다.이벤트 내용입니다.이벤트 내용입니다.이벤트 내용입니다.이벤트 내용입니다.이벤트 내용입니다.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pic>
        <p:nvPicPr>
          <p:cNvPr id="580" name="Google Shape;580;g13c3018e38f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550" y="3051950"/>
            <a:ext cx="2693150" cy="20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13c3018e38f_0_55"/>
          <p:cNvSpPr/>
          <p:nvPr/>
        </p:nvSpPr>
        <p:spPr>
          <a:xfrm>
            <a:off x="1938550" y="5341475"/>
            <a:ext cx="1494900" cy="761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3c3018e38f_0_55"/>
          <p:cNvSpPr txBox="1"/>
          <p:nvPr/>
        </p:nvSpPr>
        <p:spPr>
          <a:xfrm>
            <a:off x="1997300" y="54155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TripNow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g13c3018e38f_0_55"/>
          <p:cNvSpPr txBox="1"/>
          <p:nvPr/>
        </p:nvSpPr>
        <p:spPr>
          <a:xfrm>
            <a:off x="2116250" y="5702675"/>
            <a:ext cx="1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7 %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4" name="Google Shape;584;g13c3018e38f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3650" y="5698363"/>
            <a:ext cx="465725" cy="4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13c3018e38f_0_55"/>
          <p:cNvSpPr txBox="1"/>
          <p:nvPr>
            <p:ph type="title"/>
          </p:nvPr>
        </p:nvSpPr>
        <p:spPr>
          <a:xfrm>
            <a:off x="-194850" y="811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이벤트 상세</a:t>
            </a:r>
            <a:endParaRPr/>
          </a:p>
        </p:txBody>
      </p:sp>
      <p:cxnSp>
        <p:nvCxnSpPr>
          <p:cNvPr id="586" name="Google Shape;586;g13c3018e38f_0_55"/>
          <p:cNvCxnSpPr/>
          <p:nvPr/>
        </p:nvCxnSpPr>
        <p:spPr>
          <a:xfrm flipH="1" rot="10800000">
            <a:off x="994525" y="2864225"/>
            <a:ext cx="102573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g13c3018e38f_0_55"/>
          <p:cNvSpPr/>
          <p:nvPr/>
        </p:nvSpPr>
        <p:spPr>
          <a:xfrm>
            <a:off x="3122750" y="14430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EventView.java, eventview.jsp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AddCoupon.java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13c3018e38f_0_55"/>
          <p:cNvSpPr/>
          <p:nvPr/>
        </p:nvSpPr>
        <p:spPr>
          <a:xfrm>
            <a:off x="6174700" y="3207575"/>
            <a:ext cx="4878300" cy="2400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13c3018e38f_0_55"/>
          <p:cNvSpPr txBox="1"/>
          <p:nvPr/>
        </p:nvSpPr>
        <p:spPr>
          <a:xfrm>
            <a:off x="6387550" y="3935938"/>
            <a:ext cx="44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쿠폰함에 추가되었습니다</a:t>
            </a: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90" name="Google Shape;590;g13c3018e38f_0_55"/>
          <p:cNvGrpSpPr/>
          <p:nvPr/>
        </p:nvGrpSpPr>
        <p:grpSpPr>
          <a:xfrm>
            <a:off x="9315493" y="4548568"/>
            <a:ext cx="963600" cy="369300"/>
            <a:chOff x="10205693" y="6232030"/>
            <a:chExt cx="963600" cy="369300"/>
          </a:xfrm>
        </p:grpSpPr>
        <p:sp>
          <p:nvSpPr>
            <p:cNvPr id="591" name="Google Shape;591;g13c3018e38f_0_55"/>
            <p:cNvSpPr/>
            <p:nvPr/>
          </p:nvSpPr>
          <p:spPr>
            <a:xfrm>
              <a:off x="10205693" y="625487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13c3018e38f_0_55"/>
            <p:cNvSpPr txBox="1"/>
            <p:nvPr/>
          </p:nvSpPr>
          <p:spPr>
            <a:xfrm>
              <a:off x="10288856" y="6232030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3" name="Google Shape;593;g13c3018e38f_0_55"/>
          <p:cNvSpPr txBox="1"/>
          <p:nvPr/>
        </p:nvSpPr>
        <p:spPr>
          <a:xfrm>
            <a:off x="6174700" y="3207575"/>
            <a:ext cx="67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i="0" sz="1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c3018e38f_3_15"/>
          <p:cNvSpPr/>
          <p:nvPr/>
        </p:nvSpPr>
        <p:spPr>
          <a:xfrm>
            <a:off x="8787063" y="2565225"/>
            <a:ext cx="2372700" cy="212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3c3018e38f_3_15"/>
          <p:cNvSpPr txBox="1"/>
          <p:nvPr>
            <p:ph type="title"/>
          </p:nvPr>
        </p:nvSpPr>
        <p:spPr>
          <a:xfrm>
            <a:off x="-186350" y="828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600" name="Google Shape;600;g13c3018e38f_3_15"/>
          <p:cNvSpPr/>
          <p:nvPr/>
        </p:nvSpPr>
        <p:spPr>
          <a:xfrm>
            <a:off x="1862175" y="1568925"/>
            <a:ext cx="2202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마이페이지 &gt; 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Google Shape;601;g13c3018e38f_3_15"/>
          <p:cNvCxnSpPr/>
          <p:nvPr/>
        </p:nvCxnSpPr>
        <p:spPr>
          <a:xfrm>
            <a:off x="1862175" y="2029425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2" name="Google Shape;602;g13c3018e38f_3_15"/>
          <p:cNvSpPr txBox="1"/>
          <p:nvPr/>
        </p:nvSpPr>
        <p:spPr>
          <a:xfrm>
            <a:off x="3898475" y="401705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확인 및 수정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g13c3018e38f_3_15"/>
          <p:cNvSpPr txBox="1"/>
          <p:nvPr/>
        </p:nvSpPr>
        <p:spPr>
          <a:xfrm>
            <a:off x="6370275" y="401705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예약 내역 확인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g13c3018e38f_3_15"/>
          <p:cNvSpPr txBox="1"/>
          <p:nvPr/>
        </p:nvSpPr>
        <p:spPr>
          <a:xfrm>
            <a:off x="9038775" y="4017050"/>
            <a:ext cx="18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탈퇴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g13c3018e38f_3_15"/>
          <p:cNvSpPr/>
          <p:nvPr/>
        </p:nvSpPr>
        <p:spPr>
          <a:xfrm>
            <a:off x="3843425" y="2565225"/>
            <a:ext cx="2372700" cy="212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g13c3018e38f_3_15"/>
          <p:cNvPicPr preferRelativeResize="0"/>
          <p:nvPr/>
        </p:nvPicPr>
        <p:blipFill rotWithShape="1">
          <a:blip r:embed="rId3">
            <a:alphaModFix/>
          </a:blip>
          <a:srcRect b="15674" l="0" r="0" t="0"/>
          <a:stretch/>
        </p:blipFill>
        <p:spPr>
          <a:xfrm>
            <a:off x="4384188" y="2877700"/>
            <a:ext cx="1291175" cy="108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g13c3018e38f_3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1163" y="2877700"/>
            <a:ext cx="1384525" cy="13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g13c3018e38f_3_15"/>
          <p:cNvPicPr preferRelativeResize="0"/>
          <p:nvPr/>
        </p:nvPicPr>
        <p:blipFill rotWithShape="1">
          <a:blip r:embed="rId5">
            <a:alphaModFix/>
          </a:blip>
          <a:srcRect b="23041" l="0" r="0" t="0"/>
          <a:stretch/>
        </p:blipFill>
        <p:spPr>
          <a:xfrm>
            <a:off x="6706163" y="2742200"/>
            <a:ext cx="1590825" cy="12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3c3018e38f_3_15"/>
          <p:cNvSpPr/>
          <p:nvPr/>
        </p:nvSpPr>
        <p:spPr>
          <a:xfrm>
            <a:off x="6315238" y="2565225"/>
            <a:ext cx="2372700" cy="212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" name="Google Shape;610;g13c3018e38f_3_15"/>
          <p:cNvCxnSpPr/>
          <p:nvPr/>
        </p:nvCxnSpPr>
        <p:spPr>
          <a:xfrm>
            <a:off x="1862175" y="5293250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1" name="Google Shape;611;g13c3018e38f_3_15"/>
          <p:cNvSpPr/>
          <p:nvPr/>
        </p:nvSpPr>
        <p:spPr>
          <a:xfrm>
            <a:off x="1316575" y="2565225"/>
            <a:ext cx="2372700" cy="212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3c3018e38f_3_15"/>
          <p:cNvSpPr txBox="1"/>
          <p:nvPr/>
        </p:nvSpPr>
        <p:spPr>
          <a:xfrm>
            <a:off x="1568275" y="4017050"/>
            <a:ext cx="18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1:1 문의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3c3018e38f_3_15"/>
          <p:cNvSpPr txBox="1"/>
          <p:nvPr/>
        </p:nvSpPr>
        <p:spPr>
          <a:xfrm>
            <a:off x="8737900" y="-7200"/>
            <a:ext cx="28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 | 로그아웃 | 쿠폰함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g13c3018e38f_3_15"/>
          <p:cNvSpPr txBox="1"/>
          <p:nvPr/>
        </p:nvSpPr>
        <p:spPr>
          <a:xfrm>
            <a:off x="1933825" y="1279013"/>
            <a:ext cx="81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메뉴 숙소 | 렌터카 | 액티비티 | 이벤트 | </a:t>
            </a: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내 상품확인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5" name="Google Shape;615;g13c3018e38f_3_15"/>
          <p:cNvPicPr preferRelativeResize="0"/>
          <p:nvPr/>
        </p:nvPicPr>
        <p:blipFill rotWithShape="1">
          <a:blip r:embed="rId6">
            <a:alphaModFix/>
          </a:blip>
          <a:srcRect b="16240" l="0" r="0" t="0"/>
          <a:stretch/>
        </p:blipFill>
        <p:spPr>
          <a:xfrm>
            <a:off x="1852943" y="2877700"/>
            <a:ext cx="1299965" cy="1088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13c3018e38f_3_15"/>
          <p:cNvSpPr/>
          <p:nvPr/>
        </p:nvSpPr>
        <p:spPr>
          <a:xfrm>
            <a:off x="2079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MyPage.java, mypage.jsp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cd505edc4_2_614"/>
          <p:cNvSpPr/>
          <p:nvPr/>
        </p:nvSpPr>
        <p:spPr>
          <a:xfrm>
            <a:off x="5771100" y="988850"/>
            <a:ext cx="6258300" cy="56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13cd505edc4_2_614"/>
          <p:cNvSpPr/>
          <p:nvPr/>
        </p:nvSpPr>
        <p:spPr>
          <a:xfrm>
            <a:off x="110975" y="2132150"/>
            <a:ext cx="5232000" cy="33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13cd505edc4_2_614"/>
          <p:cNvSpPr/>
          <p:nvPr/>
        </p:nvSpPr>
        <p:spPr>
          <a:xfrm>
            <a:off x="4414225" y="3395725"/>
            <a:ext cx="732900" cy="7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13cd505edc4_2_614"/>
          <p:cNvSpPr txBox="1"/>
          <p:nvPr>
            <p:ph type="title"/>
          </p:nvPr>
        </p:nvSpPr>
        <p:spPr>
          <a:xfrm>
            <a:off x="-186350" y="828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625" name="Google Shape;625;g13cd505edc4_2_614"/>
          <p:cNvSpPr/>
          <p:nvPr/>
        </p:nvSpPr>
        <p:spPr>
          <a:xfrm>
            <a:off x="1862175" y="58265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마이페이지 &gt; 회원 정보 확인 및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g13cd505edc4_2_614"/>
          <p:cNvCxnSpPr/>
          <p:nvPr/>
        </p:nvCxnSpPr>
        <p:spPr>
          <a:xfrm>
            <a:off x="1862175" y="988850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7" name="Google Shape;627;g13cd505edc4_2_614"/>
          <p:cNvSpPr txBox="1"/>
          <p:nvPr/>
        </p:nvSpPr>
        <p:spPr>
          <a:xfrm>
            <a:off x="913625" y="2522275"/>
            <a:ext cx="362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조회를 위해 비밀번호를 확인해 주세요.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8" name="Google Shape;628;g13cd505edc4_2_614"/>
          <p:cNvCxnSpPr/>
          <p:nvPr/>
        </p:nvCxnSpPr>
        <p:spPr>
          <a:xfrm>
            <a:off x="342925" y="3010725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g13cd505edc4_2_614"/>
          <p:cNvSpPr/>
          <p:nvPr/>
        </p:nvSpPr>
        <p:spPr>
          <a:xfrm>
            <a:off x="2686200" y="3797950"/>
            <a:ext cx="1613100" cy="325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13cd505edc4_2_614"/>
          <p:cNvSpPr txBox="1"/>
          <p:nvPr/>
        </p:nvSpPr>
        <p:spPr>
          <a:xfrm>
            <a:off x="279575" y="3335425"/>
            <a:ext cx="11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아이디(ID)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g13cd505edc4_2_614"/>
          <p:cNvSpPr txBox="1"/>
          <p:nvPr/>
        </p:nvSpPr>
        <p:spPr>
          <a:xfrm>
            <a:off x="279575" y="3760750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비밀번호(Password)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2" name="Google Shape;632;g13cd505edc4_2_614"/>
          <p:cNvCxnSpPr/>
          <p:nvPr/>
        </p:nvCxnSpPr>
        <p:spPr>
          <a:xfrm>
            <a:off x="306725" y="4910700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g13cd505edc4_2_614"/>
          <p:cNvSpPr txBox="1"/>
          <p:nvPr/>
        </p:nvSpPr>
        <p:spPr>
          <a:xfrm>
            <a:off x="1190824" y="4324501"/>
            <a:ext cx="307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비밀번호가 올바르지 않습니다.</a:t>
            </a:r>
            <a:endParaRPr b="1" i="0" sz="9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g13cd505edc4_2_614"/>
          <p:cNvSpPr txBox="1"/>
          <p:nvPr/>
        </p:nvSpPr>
        <p:spPr>
          <a:xfrm>
            <a:off x="4450375" y="3586675"/>
            <a:ext cx="6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g13cd505edc4_2_614"/>
          <p:cNvSpPr txBox="1"/>
          <p:nvPr/>
        </p:nvSpPr>
        <p:spPr>
          <a:xfrm>
            <a:off x="2686200" y="3335425"/>
            <a:ext cx="16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ghdrlfehd1234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g13cd505edc4_2_614"/>
          <p:cNvGrpSpPr/>
          <p:nvPr/>
        </p:nvGrpSpPr>
        <p:grpSpPr>
          <a:xfrm>
            <a:off x="13213218" y="7917655"/>
            <a:ext cx="963600" cy="369300"/>
            <a:chOff x="8479393" y="6232030"/>
            <a:chExt cx="963600" cy="369300"/>
          </a:xfrm>
        </p:grpSpPr>
        <p:sp>
          <p:nvSpPr>
            <p:cNvPr id="637" name="Google Shape;637;g13cd505edc4_2_614"/>
            <p:cNvSpPr/>
            <p:nvPr/>
          </p:nvSpPr>
          <p:spPr>
            <a:xfrm>
              <a:off x="8479393" y="625487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13cd505edc4_2_614"/>
            <p:cNvSpPr txBox="1"/>
            <p:nvPr/>
          </p:nvSpPr>
          <p:spPr>
            <a:xfrm>
              <a:off x="8562556" y="6232030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가입하기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9" name="Google Shape;639;g13cd505edc4_2_614"/>
          <p:cNvSpPr/>
          <p:nvPr/>
        </p:nvSpPr>
        <p:spPr>
          <a:xfrm>
            <a:off x="14298918" y="7940500"/>
            <a:ext cx="963600" cy="29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3cd505edc4_2_614"/>
          <p:cNvSpPr txBox="1"/>
          <p:nvPr/>
        </p:nvSpPr>
        <p:spPr>
          <a:xfrm>
            <a:off x="14382081" y="7917655"/>
            <a:ext cx="7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41" name="Google Shape;641;g13cd505edc4_2_614"/>
          <p:cNvGrpSpPr/>
          <p:nvPr/>
        </p:nvGrpSpPr>
        <p:grpSpPr>
          <a:xfrm>
            <a:off x="11013173" y="3197038"/>
            <a:ext cx="660677" cy="369267"/>
            <a:chOff x="7080069" y="5739912"/>
            <a:chExt cx="723000" cy="404100"/>
          </a:xfrm>
        </p:grpSpPr>
        <p:sp>
          <p:nvSpPr>
            <p:cNvPr id="642" name="Google Shape;642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수정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4" name="Google Shape;644;g13cd505edc4_2_614"/>
          <p:cNvGrpSpPr/>
          <p:nvPr/>
        </p:nvGrpSpPr>
        <p:grpSpPr>
          <a:xfrm>
            <a:off x="11013173" y="3610825"/>
            <a:ext cx="660677" cy="369267"/>
            <a:chOff x="7080069" y="5739912"/>
            <a:chExt cx="723000" cy="404100"/>
          </a:xfrm>
        </p:grpSpPr>
        <p:sp>
          <p:nvSpPr>
            <p:cNvPr id="645" name="Google Shape;645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수정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7" name="Google Shape;647;g13cd505edc4_2_614"/>
          <p:cNvGrpSpPr/>
          <p:nvPr/>
        </p:nvGrpSpPr>
        <p:grpSpPr>
          <a:xfrm>
            <a:off x="11013173" y="2772700"/>
            <a:ext cx="660677" cy="369267"/>
            <a:chOff x="7080069" y="5739912"/>
            <a:chExt cx="723000" cy="404100"/>
          </a:xfrm>
        </p:grpSpPr>
        <p:sp>
          <p:nvSpPr>
            <p:cNvPr id="648" name="Google Shape;648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50" name="Google Shape;650;g13cd505edc4_2_614"/>
          <p:cNvSpPr txBox="1"/>
          <p:nvPr/>
        </p:nvSpPr>
        <p:spPr>
          <a:xfrm>
            <a:off x="5771104" y="1035591"/>
            <a:ext cx="24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확인 및 수정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g13cd505edc4_2_614"/>
          <p:cNvSpPr txBox="1"/>
          <p:nvPr/>
        </p:nvSpPr>
        <p:spPr>
          <a:xfrm>
            <a:off x="6969437" y="2197250"/>
            <a:ext cx="11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새 비밀번호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g13cd505edc4_2_614"/>
          <p:cNvSpPr txBox="1"/>
          <p:nvPr/>
        </p:nvSpPr>
        <p:spPr>
          <a:xfrm>
            <a:off x="6969438" y="2781111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g13cd505edc4_2_614"/>
          <p:cNvSpPr txBox="1"/>
          <p:nvPr/>
        </p:nvSpPr>
        <p:spPr>
          <a:xfrm>
            <a:off x="6246325" y="3152502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g13cd505edc4_2_614"/>
          <p:cNvSpPr txBox="1"/>
          <p:nvPr/>
        </p:nvSpPr>
        <p:spPr>
          <a:xfrm>
            <a:off x="6246325" y="3660586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g13cd505edc4_2_614"/>
          <p:cNvSpPr txBox="1"/>
          <p:nvPr/>
        </p:nvSpPr>
        <p:spPr>
          <a:xfrm>
            <a:off x="6246325" y="4084053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생년월일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g13cd505edc4_2_614"/>
          <p:cNvSpPr txBox="1"/>
          <p:nvPr/>
        </p:nvSpPr>
        <p:spPr>
          <a:xfrm>
            <a:off x="6260946" y="4448122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성별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g13cd505edc4_2_614"/>
          <p:cNvSpPr txBox="1"/>
          <p:nvPr/>
        </p:nvSpPr>
        <p:spPr>
          <a:xfrm>
            <a:off x="6260946" y="5322377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변경할 이메일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g13cd505edc4_2_614"/>
          <p:cNvSpPr/>
          <p:nvPr/>
        </p:nvSpPr>
        <p:spPr>
          <a:xfrm>
            <a:off x="8252893" y="1428765"/>
            <a:ext cx="1821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ghdrlfehd1234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3cd505edc4_2_614"/>
          <p:cNvSpPr/>
          <p:nvPr/>
        </p:nvSpPr>
        <p:spPr>
          <a:xfrm>
            <a:off x="8976006" y="2293085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3cd505edc4_2_614"/>
          <p:cNvSpPr/>
          <p:nvPr/>
        </p:nvSpPr>
        <p:spPr>
          <a:xfrm>
            <a:off x="8976006" y="2799376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3cd505edc4_2_614"/>
          <p:cNvSpPr/>
          <p:nvPr/>
        </p:nvSpPr>
        <p:spPr>
          <a:xfrm>
            <a:off x="8252893" y="3677298"/>
            <a:ext cx="602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3cd505edc4_2_614"/>
          <p:cNvSpPr/>
          <p:nvPr/>
        </p:nvSpPr>
        <p:spPr>
          <a:xfrm>
            <a:off x="8252893" y="4116721"/>
            <a:ext cx="1114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13cd505edc4_2_614"/>
          <p:cNvSpPr/>
          <p:nvPr/>
        </p:nvSpPr>
        <p:spPr>
          <a:xfrm>
            <a:off x="8252893" y="5355023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13cd505edc4_2_614"/>
          <p:cNvSpPr/>
          <p:nvPr/>
        </p:nvSpPr>
        <p:spPr>
          <a:xfrm>
            <a:off x="9111043" y="3677298"/>
            <a:ext cx="602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3cd505edc4_2_614"/>
          <p:cNvSpPr/>
          <p:nvPr/>
        </p:nvSpPr>
        <p:spPr>
          <a:xfrm>
            <a:off x="9969192" y="3677298"/>
            <a:ext cx="602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13cd505edc4_2_614"/>
          <p:cNvSpPr/>
          <p:nvPr/>
        </p:nvSpPr>
        <p:spPr>
          <a:xfrm>
            <a:off x="8252893" y="4566802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13cd505edc4_2_614"/>
          <p:cNvSpPr/>
          <p:nvPr/>
        </p:nvSpPr>
        <p:spPr>
          <a:xfrm>
            <a:off x="9194564" y="4566802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13cd505edc4_2_614"/>
          <p:cNvSpPr txBox="1"/>
          <p:nvPr/>
        </p:nvSpPr>
        <p:spPr>
          <a:xfrm>
            <a:off x="8470195" y="4464822"/>
            <a:ext cx="5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남자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g13cd505edc4_2_614"/>
          <p:cNvSpPr txBox="1"/>
          <p:nvPr/>
        </p:nvSpPr>
        <p:spPr>
          <a:xfrm>
            <a:off x="9411866" y="4464822"/>
            <a:ext cx="7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여자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g13cd505edc4_2_614"/>
          <p:cNvSpPr txBox="1"/>
          <p:nvPr/>
        </p:nvSpPr>
        <p:spPr>
          <a:xfrm>
            <a:off x="8813235" y="3635263"/>
            <a:ext cx="2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g13cd505edc4_2_614"/>
          <p:cNvSpPr txBox="1"/>
          <p:nvPr/>
        </p:nvSpPr>
        <p:spPr>
          <a:xfrm>
            <a:off x="9690483" y="3635263"/>
            <a:ext cx="2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g13cd505edc4_2_614"/>
          <p:cNvSpPr/>
          <p:nvPr/>
        </p:nvSpPr>
        <p:spPr>
          <a:xfrm>
            <a:off x="10252013" y="5344834"/>
            <a:ext cx="1604400" cy="29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13cd505edc4_2_614"/>
          <p:cNvSpPr txBox="1"/>
          <p:nvPr/>
        </p:nvSpPr>
        <p:spPr>
          <a:xfrm>
            <a:off x="10390486" y="5321989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인증 메일 발송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4" name="Google Shape;674;g13cd505edc4_2_614"/>
          <p:cNvSpPr txBox="1"/>
          <p:nvPr/>
        </p:nvSpPr>
        <p:spPr>
          <a:xfrm>
            <a:off x="6260946" y="5729132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인증코드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g13cd505edc4_2_614"/>
          <p:cNvSpPr/>
          <p:nvPr/>
        </p:nvSpPr>
        <p:spPr>
          <a:xfrm>
            <a:off x="8252893" y="5761778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3cd505edc4_2_614"/>
          <p:cNvSpPr/>
          <p:nvPr/>
        </p:nvSpPr>
        <p:spPr>
          <a:xfrm>
            <a:off x="10252013" y="5751589"/>
            <a:ext cx="1604400" cy="29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13cd505edc4_2_614"/>
          <p:cNvSpPr txBox="1"/>
          <p:nvPr/>
        </p:nvSpPr>
        <p:spPr>
          <a:xfrm>
            <a:off x="10390486" y="5728744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인증하기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g13cd505edc4_2_614"/>
          <p:cNvSpPr txBox="1"/>
          <p:nvPr/>
        </p:nvSpPr>
        <p:spPr>
          <a:xfrm>
            <a:off x="6969438" y="2428407"/>
            <a:ext cx="227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영문, 숫자, 특수문자 조합 6~20자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g13cd505edc4_2_614"/>
          <p:cNvSpPr txBox="1"/>
          <p:nvPr/>
        </p:nvSpPr>
        <p:spPr>
          <a:xfrm>
            <a:off x="6246325" y="3365657"/>
            <a:ext cx="77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한글 2~5자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g13cd505edc4_2_614"/>
          <p:cNvSpPr txBox="1"/>
          <p:nvPr/>
        </p:nvSpPr>
        <p:spPr>
          <a:xfrm>
            <a:off x="8252899" y="4101025"/>
            <a:ext cx="9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19990101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g13cd505edc4_2_614"/>
          <p:cNvSpPr txBox="1"/>
          <p:nvPr/>
        </p:nvSpPr>
        <p:spPr>
          <a:xfrm>
            <a:off x="6260950" y="1393965"/>
            <a:ext cx="8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g13cd505edc4_2_614"/>
          <p:cNvSpPr/>
          <p:nvPr/>
        </p:nvSpPr>
        <p:spPr>
          <a:xfrm>
            <a:off x="8252893" y="3211911"/>
            <a:ext cx="1114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3cd505edc4_2_614"/>
          <p:cNvSpPr/>
          <p:nvPr/>
        </p:nvSpPr>
        <p:spPr>
          <a:xfrm>
            <a:off x="8271276" y="4580072"/>
            <a:ext cx="122100" cy="122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3cd505edc4_2_614"/>
          <p:cNvSpPr txBox="1"/>
          <p:nvPr/>
        </p:nvSpPr>
        <p:spPr>
          <a:xfrm>
            <a:off x="6260946" y="4885240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g13cd505edc4_2_614"/>
          <p:cNvSpPr/>
          <p:nvPr/>
        </p:nvSpPr>
        <p:spPr>
          <a:xfrm>
            <a:off x="8252901" y="4917875"/>
            <a:ext cx="2137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ghdrlfehd1234@naver.com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g13cd505edc4_2_614"/>
          <p:cNvGrpSpPr/>
          <p:nvPr/>
        </p:nvGrpSpPr>
        <p:grpSpPr>
          <a:xfrm>
            <a:off x="11013173" y="4915275"/>
            <a:ext cx="660677" cy="369267"/>
            <a:chOff x="7080069" y="5739912"/>
            <a:chExt cx="723000" cy="404100"/>
          </a:xfrm>
        </p:grpSpPr>
        <p:sp>
          <p:nvSpPr>
            <p:cNvPr id="687" name="Google Shape;687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수정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89" name="Google Shape;689;g13cd505edc4_2_614"/>
          <p:cNvSpPr txBox="1"/>
          <p:nvPr/>
        </p:nvSpPr>
        <p:spPr>
          <a:xfrm>
            <a:off x="6260950" y="1843515"/>
            <a:ext cx="8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90" name="Google Shape;690;g13cd505edc4_2_614"/>
          <p:cNvGrpSpPr/>
          <p:nvPr/>
        </p:nvGrpSpPr>
        <p:grpSpPr>
          <a:xfrm>
            <a:off x="11013173" y="1763263"/>
            <a:ext cx="660677" cy="369267"/>
            <a:chOff x="7080069" y="5739912"/>
            <a:chExt cx="723000" cy="404100"/>
          </a:xfrm>
        </p:grpSpPr>
        <p:sp>
          <p:nvSpPr>
            <p:cNvPr id="691" name="Google Shape;691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수정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693" name="Google Shape;693;g13cd505edc4_2_614"/>
          <p:cNvCxnSpPr/>
          <p:nvPr/>
        </p:nvCxnSpPr>
        <p:spPr>
          <a:xfrm>
            <a:off x="5342975" y="3660625"/>
            <a:ext cx="452100" cy="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4" name="Google Shape;694;g13cd505edc4_2_614"/>
          <p:cNvSpPr txBox="1"/>
          <p:nvPr/>
        </p:nvSpPr>
        <p:spPr>
          <a:xfrm>
            <a:off x="8263474" y="5345100"/>
            <a:ext cx="180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이메일이 올바르지 않습니다.</a:t>
            </a:r>
            <a:endParaRPr b="1" i="0" sz="9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g13cd505edc4_2_614"/>
          <p:cNvSpPr txBox="1"/>
          <p:nvPr/>
        </p:nvSpPr>
        <p:spPr>
          <a:xfrm>
            <a:off x="8975999" y="2812500"/>
            <a:ext cx="180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비밀번호가 올바르지 않습니다.</a:t>
            </a:r>
            <a:endParaRPr b="1" i="0" sz="9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g13cd505edc4_2_614"/>
          <p:cNvSpPr txBox="1"/>
          <p:nvPr/>
        </p:nvSpPr>
        <p:spPr>
          <a:xfrm>
            <a:off x="8263474" y="5751600"/>
            <a:ext cx="18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인증코드가 올바르지 않습니다.</a:t>
            </a:r>
            <a:endParaRPr b="1" i="0" sz="9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g13cd505edc4_2_614"/>
          <p:cNvSpPr txBox="1"/>
          <p:nvPr/>
        </p:nvSpPr>
        <p:spPr>
          <a:xfrm>
            <a:off x="8976000" y="2301999"/>
            <a:ext cx="180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비밀번호가 올바르지 않습니다.</a:t>
            </a:r>
            <a:endParaRPr b="1" i="0" sz="9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8" name="Google Shape;698;g13cd505edc4_2_614"/>
          <p:cNvSpPr/>
          <p:nvPr/>
        </p:nvSpPr>
        <p:spPr>
          <a:xfrm>
            <a:off x="2460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MyPwCheck.java mypwcheck.jsp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MyUpdate.java myupdate.jsp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3cd505edc4_2_614"/>
          <p:cNvSpPr/>
          <p:nvPr/>
        </p:nvSpPr>
        <p:spPr>
          <a:xfrm>
            <a:off x="7015800" y="2242625"/>
            <a:ext cx="4702500" cy="90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13cd505edc4_2_614"/>
          <p:cNvSpPr/>
          <p:nvPr/>
        </p:nvSpPr>
        <p:spPr>
          <a:xfrm>
            <a:off x="6203000" y="5301325"/>
            <a:ext cx="57276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g13cd505edc4_2_614"/>
          <p:cNvGrpSpPr/>
          <p:nvPr/>
        </p:nvGrpSpPr>
        <p:grpSpPr>
          <a:xfrm>
            <a:off x="11013173" y="6219725"/>
            <a:ext cx="660677" cy="369267"/>
            <a:chOff x="7080069" y="5739912"/>
            <a:chExt cx="723000" cy="404100"/>
          </a:xfrm>
        </p:grpSpPr>
        <p:sp>
          <p:nvSpPr>
            <p:cNvPr id="702" name="Google Shape;702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저장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4" name="Google Shape;704;g13cd505edc4_2_614"/>
          <p:cNvGrpSpPr/>
          <p:nvPr/>
        </p:nvGrpSpPr>
        <p:grpSpPr>
          <a:xfrm>
            <a:off x="9784820" y="6222086"/>
            <a:ext cx="1112697" cy="369267"/>
            <a:chOff x="6906835" y="5741964"/>
            <a:chExt cx="723000" cy="404100"/>
          </a:xfrm>
        </p:grpSpPr>
        <p:sp>
          <p:nvSpPr>
            <p:cNvPr id="705" name="Google Shape;705;g13cd505edc4_2_614"/>
            <p:cNvSpPr/>
            <p:nvPr/>
          </p:nvSpPr>
          <p:spPr>
            <a:xfrm>
              <a:off x="6906835" y="5778009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13cd505edc4_2_614"/>
            <p:cNvSpPr txBox="1"/>
            <p:nvPr/>
          </p:nvSpPr>
          <p:spPr>
            <a:xfrm>
              <a:off x="6996534" y="5741964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돌아가기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3c3018e38f_3_20"/>
          <p:cNvSpPr/>
          <p:nvPr/>
        </p:nvSpPr>
        <p:spPr>
          <a:xfrm>
            <a:off x="1380625" y="1399250"/>
            <a:ext cx="9287400" cy="53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13c3018e38f_3_20"/>
          <p:cNvSpPr txBox="1"/>
          <p:nvPr>
            <p:ph type="title"/>
          </p:nvPr>
        </p:nvSpPr>
        <p:spPr>
          <a:xfrm>
            <a:off x="0" y="809000"/>
            <a:ext cx="16188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713" name="Google Shape;713;g13c3018e38f_3_20"/>
          <p:cNvSpPr/>
          <p:nvPr/>
        </p:nvSpPr>
        <p:spPr>
          <a:xfrm>
            <a:off x="1810400" y="70780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마이페이지 &gt; 예약 상품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g13c3018e38f_3_20"/>
          <p:cNvCxnSpPr/>
          <p:nvPr/>
        </p:nvCxnSpPr>
        <p:spPr>
          <a:xfrm>
            <a:off x="1858025" y="1222225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5" name="Google Shape;715;g13c3018e38f_3_20"/>
          <p:cNvSpPr/>
          <p:nvPr/>
        </p:nvSpPr>
        <p:spPr>
          <a:xfrm>
            <a:off x="1858025" y="157135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숙소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g13c3018e38f_3_20"/>
          <p:cNvCxnSpPr/>
          <p:nvPr/>
        </p:nvCxnSpPr>
        <p:spPr>
          <a:xfrm>
            <a:off x="1810400" y="2031850"/>
            <a:ext cx="2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7" name="Google Shape;717;g13c3018e38f_3_20"/>
          <p:cNvSpPr/>
          <p:nvPr/>
        </p:nvSpPr>
        <p:spPr>
          <a:xfrm>
            <a:off x="1858025" y="4724125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액티비티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g13c3018e38f_3_20"/>
          <p:cNvCxnSpPr/>
          <p:nvPr/>
        </p:nvCxnSpPr>
        <p:spPr>
          <a:xfrm>
            <a:off x="1810400" y="5184625"/>
            <a:ext cx="2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g13c3018e38f_3_20"/>
          <p:cNvSpPr/>
          <p:nvPr/>
        </p:nvSpPr>
        <p:spPr>
          <a:xfrm>
            <a:off x="1858025" y="5676625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렌터카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g13c3018e38f_3_20"/>
          <p:cNvCxnSpPr/>
          <p:nvPr/>
        </p:nvCxnSpPr>
        <p:spPr>
          <a:xfrm>
            <a:off x="1810400" y="6137125"/>
            <a:ext cx="2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21" name="Google Shape;721;g13c3018e38f_3_20"/>
          <p:cNvGrpSpPr/>
          <p:nvPr/>
        </p:nvGrpSpPr>
        <p:grpSpPr>
          <a:xfrm>
            <a:off x="1810400" y="2188338"/>
            <a:ext cx="8312100" cy="2150700"/>
            <a:chOff x="1810400" y="2188338"/>
            <a:chExt cx="8312100" cy="2150700"/>
          </a:xfrm>
        </p:grpSpPr>
        <p:sp>
          <p:nvSpPr>
            <p:cNvPr id="722" name="Google Shape;722;g13c3018e38f_3_20"/>
            <p:cNvSpPr/>
            <p:nvPr/>
          </p:nvSpPr>
          <p:spPr>
            <a:xfrm>
              <a:off x="1810400" y="2188338"/>
              <a:ext cx="8312100" cy="21507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3" name="Google Shape;723;g13c3018e38f_3_20"/>
            <p:cNvCxnSpPr/>
            <p:nvPr/>
          </p:nvCxnSpPr>
          <p:spPr>
            <a:xfrm>
              <a:off x="9067800" y="3571875"/>
              <a:ext cx="0" cy="5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4" name="Google Shape;724;g13c3018e38f_3_20"/>
            <p:cNvSpPr txBox="1"/>
            <p:nvPr/>
          </p:nvSpPr>
          <p:spPr>
            <a:xfrm>
              <a:off x="9117025" y="3649125"/>
              <a:ext cx="94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예약완료</a:t>
              </a:r>
              <a:endParaRPr b="1" i="0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5" name="Google Shape;725;g13c3018e38f_3_20"/>
            <p:cNvSpPr/>
            <p:nvPr/>
          </p:nvSpPr>
          <p:spPr>
            <a:xfrm>
              <a:off x="1810400" y="2188338"/>
              <a:ext cx="2160300" cy="21507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13c3018e38f_3_20"/>
            <p:cNvSpPr txBox="1"/>
            <p:nvPr/>
          </p:nvSpPr>
          <p:spPr>
            <a:xfrm>
              <a:off x="2441100" y="3063588"/>
              <a:ext cx="8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사진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7" name="Google Shape;727;g13c3018e38f_3_20"/>
            <p:cNvSpPr txBox="1"/>
            <p:nvPr/>
          </p:nvSpPr>
          <p:spPr>
            <a:xfrm>
              <a:off x="4291375" y="2325788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숙소명</a:t>
              </a:r>
              <a:endParaRPr b="0" i="0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8" name="Google Shape;728;g13c3018e38f_3_20"/>
            <p:cNvSpPr txBox="1"/>
            <p:nvPr/>
          </p:nvSpPr>
          <p:spPr>
            <a:xfrm>
              <a:off x="7835300" y="3567838"/>
              <a:ext cx="1192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 주문금액 </a:t>
              </a:r>
              <a:endParaRPr b="0" i="0" sz="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￦ 99,999</a:t>
              </a:r>
              <a:endParaRPr b="1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9" name="Google Shape;729;g13c3018e38f_3_20"/>
            <p:cNvSpPr txBox="1"/>
            <p:nvPr/>
          </p:nvSpPr>
          <p:spPr>
            <a:xfrm>
              <a:off x="4291375" y="2833850"/>
              <a:ext cx="632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날짜</a:t>
              </a:r>
              <a:endParaRPr b="1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0" name="Google Shape;730;g13c3018e38f_3_20"/>
            <p:cNvSpPr txBox="1"/>
            <p:nvPr/>
          </p:nvSpPr>
          <p:spPr>
            <a:xfrm>
              <a:off x="4291375" y="3127788"/>
              <a:ext cx="632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인원</a:t>
              </a:r>
              <a:endParaRPr b="1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1" name="Google Shape;731;g13c3018e38f_3_20"/>
            <p:cNvSpPr txBox="1"/>
            <p:nvPr/>
          </p:nvSpPr>
          <p:spPr>
            <a:xfrm>
              <a:off x="4839200" y="2818400"/>
              <a:ext cx="2254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2022/07/14 ~ 2022/07/15</a:t>
              </a:r>
              <a:endParaRPr b="0" i="0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2" name="Google Shape;732;g13c3018e38f_3_20"/>
            <p:cNvSpPr txBox="1"/>
            <p:nvPr/>
          </p:nvSpPr>
          <p:spPr>
            <a:xfrm>
              <a:off x="4839200" y="3112350"/>
              <a:ext cx="443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2명</a:t>
              </a:r>
              <a:endParaRPr b="0" i="0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33" name="Google Shape;733;g13c3018e38f_3_20"/>
            <p:cNvPicPr preferRelativeResize="0"/>
            <p:nvPr/>
          </p:nvPicPr>
          <p:blipFill rotWithShape="1">
            <a:blip r:embed="rId3">
              <a:alphaModFix/>
            </a:blip>
            <a:srcRect b="19678" l="0" r="0" t="0"/>
            <a:stretch/>
          </p:blipFill>
          <p:spPr>
            <a:xfrm>
              <a:off x="4553614" y="3849638"/>
              <a:ext cx="264807" cy="21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Google Shape;734;g13c3018e38f_3_20"/>
            <p:cNvSpPr txBox="1"/>
            <p:nvPr/>
          </p:nvSpPr>
          <p:spPr>
            <a:xfrm>
              <a:off x="4844550" y="3763525"/>
              <a:ext cx="1645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위치 정보 (주소)</a:t>
              </a:r>
              <a:endParaRPr b="0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5" name="Google Shape;735;g13c3018e38f_3_20"/>
            <p:cNvSpPr txBox="1"/>
            <p:nvPr/>
          </p:nvSpPr>
          <p:spPr>
            <a:xfrm>
              <a:off x="4839200" y="3463800"/>
              <a:ext cx="37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체크인: PM 16:00 ~ 체크아웃: AM 11:00</a:t>
              </a:r>
              <a:endParaRPr b="0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36" name="Google Shape;736;g13c3018e38f_3_20"/>
            <p:cNvPicPr preferRelativeResize="0"/>
            <p:nvPr/>
          </p:nvPicPr>
          <p:blipFill rotWithShape="1">
            <a:blip r:embed="rId4">
              <a:alphaModFix/>
            </a:blip>
            <a:srcRect b="14937" l="0" r="0" t="0"/>
            <a:stretch/>
          </p:blipFill>
          <p:spPr>
            <a:xfrm>
              <a:off x="4579750" y="3567850"/>
              <a:ext cx="212544" cy="18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7" name="Google Shape;737;g13c3018e38f_3_20"/>
          <p:cNvSpPr/>
          <p:nvPr/>
        </p:nvSpPr>
        <p:spPr>
          <a:xfrm>
            <a:off x="4163700" y="524975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내역이 없습니다.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13c3018e38f_3_20"/>
          <p:cNvSpPr/>
          <p:nvPr/>
        </p:nvSpPr>
        <p:spPr>
          <a:xfrm>
            <a:off x="4163700" y="624035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 내역이 없습니다.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13c3018e38f_3_20"/>
          <p:cNvSpPr txBox="1"/>
          <p:nvPr/>
        </p:nvSpPr>
        <p:spPr>
          <a:xfrm>
            <a:off x="10314675" y="3657050"/>
            <a:ext cx="103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리뷰작성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일주일 이내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0" name="Google Shape;740;g13c3018e38f_3_20"/>
          <p:cNvCxnSpPr>
            <a:stCxn id="724" idx="3"/>
            <a:endCxn id="739" idx="1"/>
          </p:cNvCxnSpPr>
          <p:nvPr/>
        </p:nvCxnSpPr>
        <p:spPr>
          <a:xfrm>
            <a:off x="10058425" y="3833775"/>
            <a:ext cx="256200" cy="10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1" name="Google Shape;741;g13c3018e38f_3_20"/>
          <p:cNvSpPr/>
          <p:nvPr/>
        </p:nvSpPr>
        <p:spPr>
          <a:xfrm>
            <a:off x="2460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MyBook.java &gt; mybook.jsp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13c3018e38f_3_20"/>
          <p:cNvSpPr/>
          <p:nvPr/>
        </p:nvSpPr>
        <p:spPr>
          <a:xfrm>
            <a:off x="422025" y="2916900"/>
            <a:ext cx="13176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view(select)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3c3018e38f_3_20"/>
          <p:cNvSpPr/>
          <p:nvPr/>
        </p:nvSpPr>
        <p:spPr>
          <a:xfrm>
            <a:off x="422025" y="4607575"/>
            <a:ext cx="1196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view(select)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13c3018e38f_3_20"/>
          <p:cNvSpPr/>
          <p:nvPr/>
        </p:nvSpPr>
        <p:spPr>
          <a:xfrm>
            <a:off x="422025" y="5560075"/>
            <a:ext cx="1196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view(select)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cd505edc4_8_2"/>
          <p:cNvSpPr txBox="1"/>
          <p:nvPr>
            <p:ph type="title"/>
          </p:nvPr>
        </p:nvSpPr>
        <p:spPr>
          <a:xfrm>
            <a:off x="0" y="809000"/>
            <a:ext cx="16188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750" name="Google Shape;750;g13cd505edc4_8_2"/>
          <p:cNvSpPr/>
          <p:nvPr/>
        </p:nvSpPr>
        <p:spPr>
          <a:xfrm>
            <a:off x="1858025" y="761725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마이페이지 &gt; 회원 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1" name="Google Shape;751;g13cd505edc4_8_2"/>
          <p:cNvCxnSpPr/>
          <p:nvPr/>
        </p:nvCxnSpPr>
        <p:spPr>
          <a:xfrm>
            <a:off x="1858025" y="1222225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2" name="Google Shape;752;g13cd505edc4_8_2"/>
          <p:cNvSpPr/>
          <p:nvPr/>
        </p:nvSpPr>
        <p:spPr>
          <a:xfrm>
            <a:off x="1658025" y="2301975"/>
            <a:ext cx="5232000" cy="33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13cd505edc4_8_2"/>
          <p:cNvSpPr/>
          <p:nvPr/>
        </p:nvSpPr>
        <p:spPr>
          <a:xfrm>
            <a:off x="5961275" y="3565550"/>
            <a:ext cx="732900" cy="7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13cd505edc4_8_2"/>
          <p:cNvSpPr txBox="1"/>
          <p:nvPr/>
        </p:nvSpPr>
        <p:spPr>
          <a:xfrm>
            <a:off x="2460675" y="2692100"/>
            <a:ext cx="362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탈퇴를 위해 비밀번호를 확인해 주세요.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5" name="Google Shape;755;g13cd505edc4_8_2"/>
          <p:cNvCxnSpPr/>
          <p:nvPr/>
        </p:nvCxnSpPr>
        <p:spPr>
          <a:xfrm>
            <a:off x="1889975" y="3180550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g13cd505edc4_8_2"/>
          <p:cNvSpPr/>
          <p:nvPr/>
        </p:nvSpPr>
        <p:spPr>
          <a:xfrm>
            <a:off x="4233250" y="3967775"/>
            <a:ext cx="1613100" cy="325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13cd505edc4_8_2"/>
          <p:cNvSpPr txBox="1"/>
          <p:nvPr/>
        </p:nvSpPr>
        <p:spPr>
          <a:xfrm>
            <a:off x="1826625" y="3505250"/>
            <a:ext cx="11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아이디(ID)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g13cd505edc4_8_2"/>
          <p:cNvSpPr txBox="1"/>
          <p:nvPr/>
        </p:nvSpPr>
        <p:spPr>
          <a:xfrm>
            <a:off x="1826625" y="39305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비밀번호(Password)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9" name="Google Shape;759;g13cd505edc4_8_2"/>
          <p:cNvCxnSpPr/>
          <p:nvPr/>
        </p:nvCxnSpPr>
        <p:spPr>
          <a:xfrm>
            <a:off x="1853775" y="5080525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0" name="Google Shape;760;g13cd505edc4_8_2"/>
          <p:cNvSpPr txBox="1"/>
          <p:nvPr/>
        </p:nvSpPr>
        <p:spPr>
          <a:xfrm>
            <a:off x="2737874" y="4494326"/>
            <a:ext cx="307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아이디 혹은 비밀번호가 올바르지 않습니다.</a:t>
            </a:r>
            <a:endParaRPr b="1" i="0" sz="9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g13cd505edc4_8_2"/>
          <p:cNvSpPr txBox="1"/>
          <p:nvPr/>
        </p:nvSpPr>
        <p:spPr>
          <a:xfrm>
            <a:off x="5997425" y="3756500"/>
            <a:ext cx="6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g13cd505edc4_8_2"/>
          <p:cNvSpPr txBox="1"/>
          <p:nvPr/>
        </p:nvSpPr>
        <p:spPr>
          <a:xfrm>
            <a:off x="4233250" y="3505250"/>
            <a:ext cx="16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ghdrlfehd1234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13cd505edc4_8_2"/>
          <p:cNvSpPr/>
          <p:nvPr/>
        </p:nvSpPr>
        <p:spPr>
          <a:xfrm>
            <a:off x="7998125" y="2301975"/>
            <a:ext cx="2783100" cy="16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13cd505edc4_8_2"/>
          <p:cNvSpPr txBox="1"/>
          <p:nvPr/>
        </p:nvSpPr>
        <p:spPr>
          <a:xfrm>
            <a:off x="8399975" y="2866525"/>
            <a:ext cx="19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정말 탈퇴하시겠습니까?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g13cd505edc4_8_2"/>
          <p:cNvGrpSpPr/>
          <p:nvPr/>
        </p:nvGrpSpPr>
        <p:grpSpPr>
          <a:xfrm>
            <a:off x="9658493" y="3392630"/>
            <a:ext cx="963600" cy="369300"/>
            <a:chOff x="8818243" y="7039805"/>
            <a:chExt cx="963600" cy="369300"/>
          </a:xfrm>
        </p:grpSpPr>
        <p:sp>
          <p:nvSpPr>
            <p:cNvPr id="766" name="Google Shape;766;g13cd505edc4_8_2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13cd505edc4_8_2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탈퇴하기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68" name="Google Shape;768;g13cd505edc4_8_2"/>
          <p:cNvSpPr txBox="1"/>
          <p:nvPr/>
        </p:nvSpPr>
        <p:spPr>
          <a:xfrm>
            <a:off x="8092350" y="2355725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i="0" sz="1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g13cd505edc4_8_2"/>
          <p:cNvSpPr/>
          <p:nvPr/>
        </p:nvSpPr>
        <p:spPr>
          <a:xfrm>
            <a:off x="7998125" y="4067475"/>
            <a:ext cx="2783100" cy="16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13cd505edc4_8_2"/>
          <p:cNvSpPr txBox="1"/>
          <p:nvPr/>
        </p:nvSpPr>
        <p:spPr>
          <a:xfrm>
            <a:off x="8399975" y="4632025"/>
            <a:ext cx="19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 완료되었습니다.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g13cd505edc4_8_2"/>
          <p:cNvGrpSpPr/>
          <p:nvPr/>
        </p:nvGrpSpPr>
        <p:grpSpPr>
          <a:xfrm>
            <a:off x="9658493" y="5158130"/>
            <a:ext cx="963600" cy="369300"/>
            <a:chOff x="8818243" y="7039805"/>
            <a:chExt cx="963600" cy="369300"/>
          </a:xfrm>
        </p:grpSpPr>
        <p:sp>
          <p:nvSpPr>
            <p:cNvPr id="772" name="Google Shape;772;g13cd505edc4_8_2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13cd505edc4_8_2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74" name="Google Shape;774;g13cd505edc4_8_2"/>
          <p:cNvSpPr txBox="1"/>
          <p:nvPr/>
        </p:nvSpPr>
        <p:spPr>
          <a:xfrm>
            <a:off x="8092350" y="4121225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i="0" sz="1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g13cd505edc4_8_2"/>
          <p:cNvSpPr/>
          <p:nvPr/>
        </p:nvSpPr>
        <p:spPr>
          <a:xfrm>
            <a:off x="6591750" y="3565550"/>
            <a:ext cx="1742700" cy="7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예약중인 상품이 있으면 26페이지로 이동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3cd505edc4_8_2"/>
          <p:cNvSpPr/>
          <p:nvPr/>
        </p:nvSpPr>
        <p:spPr>
          <a:xfrm>
            <a:off x="2460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Unregister.java, unregister.jsp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UnregisterOk.java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3cd505edc4_7_28"/>
          <p:cNvSpPr txBox="1"/>
          <p:nvPr>
            <p:ph type="title"/>
          </p:nvPr>
        </p:nvSpPr>
        <p:spPr>
          <a:xfrm>
            <a:off x="0" y="809000"/>
            <a:ext cx="16188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782" name="Google Shape;782;g13cd505edc4_7_28"/>
          <p:cNvSpPr/>
          <p:nvPr/>
        </p:nvSpPr>
        <p:spPr>
          <a:xfrm>
            <a:off x="1858025" y="761725"/>
            <a:ext cx="4298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마이페이지 &gt; 회원 탈퇴(예약중인 상품이 있을 경우)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g13cd505edc4_7_28"/>
          <p:cNvCxnSpPr/>
          <p:nvPr/>
        </p:nvCxnSpPr>
        <p:spPr>
          <a:xfrm>
            <a:off x="1858025" y="1222225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4" name="Google Shape;784;g13cd505edc4_7_28"/>
          <p:cNvSpPr/>
          <p:nvPr/>
        </p:nvSpPr>
        <p:spPr>
          <a:xfrm>
            <a:off x="1380625" y="1399250"/>
            <a:ext cx="9287400" cy="508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g13cd505edc4_7_28"/>
          <p:cNvGrpSpPr/>
          <p:nvPr/>
        </p:nvGrpSpPr>
        <p:grpSpPr>
          <a:xfrm>
            <a:off x="1810400" y="2188338"/>
            <a:ext cx="8312100" cy="2150700"/>
            <a:chOff x="1810400" y="2188338"/>
            <a:chExt cx="8312100" cy="2150700"/>
          </a:xfrm>
        </p:grpSpPr>
        <p:sp>
          <p:nvSpPr>
            <p:cNvPr id="786" name="Google Shape;786;g13cd505edc4_7_28"/>
            <p:cNvSpPr/>
            <p:nvPr/>
          </p:nvSpPr>
          <p:spPr>
            <a:xfrm>
              <a:off x="1810400" y="2188338"/>
              <a:ext cx="8312100" cy="21507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7" name="Google Shape;787;g13cd505edc4_7_28"/>
            <p:cNvCxnSpPr/>
            <p:nvPr/>
          </p:nvCxnSpPr>
          <p:spPr>
            <a:xfrm>
              <a:off x="9067800" y="3571875"/>
              <a:ext cx="0" cy="5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8" name="Google Shape;788;g13cd505edc4_7_28"/>
            <p:cNvSpPr txBox="1"/>
            <p:nvPr/>
          </p:nvSpPr>
          <p:spPr>
            <a:xfrm>
              <a:off x="9117025" y="3649125"/>
              <a:ext cx="94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예약중</a:t>
              </a:r>
              <a:endParaRPr b="1" i="0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9" name="Google Shape;789;g13cd505edc4_7_28"/>
            <p:cNvSpPr/>
            <p:nvPr/>
          </p:nvSpPr>
          <p:spPr>
            <a:xfrm>
              <a:off x="1810400" y="2188338"/>
              <a:ext cx="2160300" cy="21507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13cd505edc4_7_28"/>
            <p:cNvSpPr txBox="1"/>
            <p:nvPr/>
          </p:nvSpPr>
          <p:spPr>
            <a:xfrm>
              <a:off x="2441100" y="3063588"/>
              <a:ext cx="8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사진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1" name="Google Shape;791;g13cd505edc4_7_28"/>
            <p:cNvSpPr txBox="1"/>
            <p:nvPr/>
          </p:nvSpPr>
          <p:spPr>
            <a:xfrm>
              <a:off x="4291375" y="2325788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숙소명</a:t>
              </a:r>
              <a:endParaRPr b="0" i="0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2" name="Google Shape;792;g13cd505edc4_7_28"/>
            <p:cNvSpPr txBox="1"/>
            <p:nvPr/>
          </p:nvSpPr>
          <p:spPr>
            <a:xfrm>
              <a:off x="7835300" y="3567838"/>
              <a:ext cx="1192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 주문금액 </a:t>
              </a:r>
              <a:endParaRPr b="0" i="0" sz="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￦ 99,999</a:t>
              </a:r>
              <a:endParaRPr b="1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3" name="Google Shape;793;g13cd505edc4_7_28"/>
            <p:cNvSpPr txBox="1"/>
            <p:nvPr/>
          </p:nvSpPr>
          <p:spPr>
            <a:xfrm>
              <a:off x="4291375" y="2833850"/>
              <a:ext cx="632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날짜</a:t>
              </a:r>
              <a:endParaRPr b="1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4" name="Google Shape;794;g13cd505edc4_7_28"/>
            <p:cNvSpPr txBox="1"/>
            <p:nvPr/>
          </p:nvSpPr>
          <p:spPr>
            <a:xfrm>
              <a:off x="4291375" y="3127788"/>
              <a:ext cx="632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인원</a:t>
              </a:r>
              <a:endParaRPr b="1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5" name="Google Shape;795;g13cd505edc4_7_28"/>
            <p:cNvSpPr txBox="1"/>
            <p:nvPr/>
          </p:nvSpPr>
          <p:spPr>
            <a:xfrm>
              <a:off x="4839200" y="2818400"/>
              <a:ext cx="2254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2022/07/14 ~ 2022/07/15</a:t>
              </a:r>
              <a:endParaRPr b="0" i="0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6" name="Google Shape;796;g13cd505edc4_7_28"/>
            <p:cNvSpPr txBox="1"/>
            <p:nvPr/>
          </p:nvSpPr>
          <p:spPr>
            <a:xfrm>
              <a:off x="4839200" y="3112350"/>
              <a:ext cx="443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2명</a:t>
              </a:r>
              <a:endParaRPr b="0" i="0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97" name="Google Shape;797;g13cd505edc4_7_28"/>
            <p:cNvPicPr preferRelativeResize="0"/>
            <p:nvPr/>
          </p:nvPicPr>
          <p:blipFill rotWithShape="1">
            <a:blip r:embed="rId3">
              <a:alphaModFix/>
            </a:blip>
            <a:srcRect b="19678" l="0" r="0" t="0"/>
            <a:stretch/>
          </p:blipFill>
          <p:spPr>
            <a:xfrm>
              <a:off x="4553614" y="3849638"/>
              <a:ext cx="264807" cy="21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8" name="Google Shape;798;g13cd505edc4_7_28"/>
            <p:cNvSpPr txBox="1"/>
            <p:nvPr/>
          </p:nvSpPr>
          <p:spPr>
            <a:xfrm>
              <a:off x="4844550" y="3763525"/>
              <a:ext cx="1645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위치 정보 (주소)</a:t>
              </a:r>
              <a:endParaRPr b="0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9" name="Google Shape;799;g13cd505edc4_7_28"/>
            <p:cNvSpPr txBox="1"/>
            <p:nvPr/>
          </p:nvSpPr>
          <p:spPr>
            <a:xfrm>
              <a:off x="4839200" y="3463800"/>
              <a:ext cx="37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체크인: PM 16:00 ~ 체크아웃: AM 11:00</a:t>
              </a:r>
              <a:endParaRPr b="0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800" name="Google Shape;800;g13cd505edc4_7_28"/>
            <p:cNvPicPr preferRelativeResize="0"/>
            <p:nvPr/>
          </p:nvPicPr>
          <p:blipFill rotWithShape="1">
            <a:blip r:embed="rId4">
              <a:alphaModFix/>
            </a:blip>
            <a:srcRect b="14937" l="0" r="0" t="0"/>
            <a:stretch/>
          </p:blipFill>
          <p:spPr>
            <a:xfrm>
              <a:off x="4579750" y="3567850"/>
              <a:ext cx="212544" cy="18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1" name="Google Shape;801;g13cd505edc4_7_28"/>
          <p:cNvSpPr/>
          <p:nvPr/>
        </p:nvSpPr>
        <p:spPr>
          <a:xfrm>
            <a:off x="1858025" y="1571350"/>
            <a:ext cx="6047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‘예약중’ 상품이 있을 경우, 탈퇴 시 상품은 모두 취소됩니다.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2" name="Google Shape;802;g13cd505edc4_7_28"/>
          <p:cNvCxnSpPr/>
          <p:nvPr/>
        </p:nvCxnSpPr>
        <p:spPr>
          <a:xfrm>
            <a:off x="1810400" y="2031850"/>
            <a:ext cx="40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3" name="Google Shape;803;g13cd505edc4_7_28"/>
          <p:cNvSpPr/>
          <p:nvPr/>
        </p:nvSpPr>
        <p:spPr>
          <a:xfrm>
            <a:off x="9158893" y="4427700"/>
            <a:ext cx="963600" cy="29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13cd505edc4_7_28"/>
          <p:cNvSpPr txBox="1"/>
          <p:nvPr/>
        </p:nvSpPr>
        <p:spPr>
          <a:xfrm>
            <a:off x="9242056" y="4404855"/>
            <a:ext cx="7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g13cd505edc4_7_28"/>
          <p:cNvSpPr/>
          <p:nvPr/>
        </p:nvSpPr>
        <p:spPr>
          <a:xfrm>
            <a:off x="1810400" y="4682100"/>
            <a:ext cx="2783100" cy="16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13cd505edc4_7_28"/>
          <p:cNvSpPr txBox="1"/>
          <p:nvPr/>
        </p:nvSpPr>
        <p:spPr>
          <a:xfrm>
            <a:off x="2212250" y="5246650"/>
            <a:ext cx="19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정말 탈퇴하시겠습니까?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g13cd505edc4_7_28"/>
          <p:cNvGrpSpPr/>
          <p:nvPr/>
        </p:nvGrpSpPr>
        <p:grpSpPr>
          <a:xfrm>
            <a:off x="3470768" y="5772755"/>
            <a:ext cx="963600" cy="369300"/>
            <a:chOff x="8818243" y="7039805"/>
            <a:chExt cx="963600" cy="369300"/>
          </a:xfrm>
        </p:grpSpPr>
        <p:sp>
          <p:nvSpPr>
            <p:cNvPr id="808" name="Google Shape;808;g13cd505edc4_7_28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13cd505edc4_7_28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탈퇴하기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0" name="Google Shape;810;g13cd505edc4_7_28"/>
          <p:cNvSpPr txBox="1"/>
          <p:nvPr/>
        </p:nvSpPr>
        <p:spPr>
          <a:xfrm>
            <a:off x="1904625" y="4735850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i="0" sz="1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g13cd505edc4_7_28"/>
          <p:cNvSpPr/>
          <p:nvPr/>
        </p:nvSpPr>
        <p:spPr>
          <a:xfrm>
            <a:off x="5122025" y="4682100"/>
            <a:ext cx="2783100" cy="16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          <p:cNvSpPr txBox="1"/>
          <p:nvPr/>
        </p:nvSpPr>
        <p:spPr>
          <a:xfrm>
            <a:off x="5523875" y="5246650"/>
            <a:ext cx="19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 완료되었습니다.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g13cd505edc4_7_28"/>
          <p:cNvGrpSpPr/>
          <p:nvPr/>
        </p:nvGrpSpPr>
        <p:grpSpPr>
          <a:xfrm>
            <a:off x="6782393" y="5772755"/>
            <a:ext cx="963600" cy="369300"/>
            <a:chOff x="8818243" y="7039805"/>
            <a:chExt cx="963600" cy="369300"/>
          </a:xfrm>
        </p:grpSpPr>
        <p:sp>
          <p:nvSpPr>
            <p:cNvPr id="814" name="Google Shape;814;g13cd505edc4_7_28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13cd505edc4_7_28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6" name="Google Shape;816;g13cd505edc4_7_28"/>
          <p:cNvSpPr txBox="1"/>
          <p:nvPr/>
        </p:nvSpPr>
        <p:spPr>
          <a:xfrm>
            <a:off x="5216250" y="4735850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i="0" sz="1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g13cd505edc4_7_28"/>
          <p:cNvSpPr/>
          <p:nvPr/>
        </p:nvSpPr>
        <p:spPr>
          <a:xfrm>
            <a:off x="2460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UnregisterCheck.java, unregistercheck.jsp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UnregisterCheckOk.java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13cd505edc4_7_28"/>
          <p:cNvSpPr/>
          <p:nvPr/>
        </p:nvSpPr>
        <p:spPr>
          <a:xfrm>
            <a:off x="301200" y="2092575"/>
            <a:ext cx="13176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view(select)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13cd505edc4_7_28"/>
          <p:cNvSpPr/>
          <p:nvPr/>
        </p:nvSpPr>
        <p:spPr>
          <a:xfrm>
            <a:off x="361650" y="2916900"/>
            <a:ext cx="1196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view(select)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13cd505edc4_7_28"/>
          <p:cNvSpPr/>
          <p:nvPr/>
        </p:nvSpPr>
        <p:spPr>
          <a:xfrm>
            <a:off x="361650" y="3741225"/>
            <a:ext cx="1196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view(select)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3c3018e38f_3_10"/>
          <p:cNvSpPr txBox="1"/>
          <p:nvPr/>
        </p:nvSpPr>
        <p:spPr>
          <a:xfrm>
            <a:off x="1895325" y="1038350"/>
            <a:ext cx="31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 &gt; 1:1 문의/ 답변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6" name="Google Shape;826;g13c3018e38f_3_10"/>
          <p:cNvCxnSpPr/>
          <p:nvPr/>
        </p:nvCxnSpPr>
        <p:spPr>
          <a:xfrm>
            <a:off x="1920825" y="1531250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27" name="Google Shape;827;g13c3018e38f_3_10"/>
          <p:cNvGraphicFramePr/>
          <p:nvPr/>
        </p:nvGraphicFramePr>
        <p:xfrm>
          <a:off x="1958825" y="173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486150"/>
                <a:gridCol w="1641925"/>
                <a:gridCol w="4718200"/>
                <a:gridCol w="996075"/>
                <a:gridCol w="1047025"/>
              </a:tblGrid>
              <a:tr h="2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번호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종류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문의일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상태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공지사항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공지사항 입니다.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2021-12-12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신고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XXXX 유저를 신고합니다.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2021-12-12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     처리중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파트너 등록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파트너 등록 신청입니다.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2022-02-12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   답변완료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8" name="Google Shape;828;g13c3018e38f_3_10"/>
          <p:cNvSpPr txBox="1"/>
          <p:nvPr/>
        </p:nvSpPr>
        <p:spPr>
          <a:xfrm>
            <a:off x="10291525" y="3252000"/>
            <a:ext cx="516000" cy="35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9" name="Google Shape;829;g13c3018e38f_3_10"/>
          <p:cNvCxnSpPr>
            <a:stCxn id="830" idx="1"/>
          </p:cNvCxnSpPr>
          <p:nvPr/>
        </p:nvCxnSpPr>
        <p:spPr>
          <a:xfrm flipH="1">
            <a:off x="10617975" y="3726150"/>
            <a:ext cx="4350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1" name="Google Shape;831;g13c3018e38f_3_10"/>
          <p:cNvSpPr/>
          <p:nvPr/>
        </p:nvSpPr>
        <p:spPr>
          <a:xfrm>
            <a:off x="8705000" y="4103525"/>
            <a:ext cx="2981400" cy="2423400"/>
          </a:xfrm>
          <a:prstGeom prst="roundRect">
            <a:avLst>
              <a:gd fmla="val 675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3c3018e38f_3_10"/>
          <p:cNvSpPr/>
          <p:nvPr/>
        </p:nvSpPr>
        <p:spPr>
          <a:xfrm>
            <a:off x="10942075" y="4784450"/>
            <a:ext cx="4674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13c3018e38f_3_10"/>
          <p:cNvSpPr/>
          <p:nvPr/>
        </p:nvSpPr>
        <p:spPr>
          <a:xfrm>
            <a:off x="9165950" y="4758950"/>
            <a:ext cx="16698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홈페이지 문의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13c3018e38f_3_10"/>
          <p:cNvSpPr/>
          <p:nvPr/>
        </p:nvSpPr>
        <p:spPr>
          <a:xfrm>
            <a:off x="9165950" y="5022950"/>
            <a:ext cx="1669800" cy="84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신고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파트너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13c3018e38f_3_10"/>
          <p:cNvSpPr txBox="1"/>
          <p:nvPr/>
        </p:nvSpPr>
        <p:spPr>
          <a:xfrm>
            <a:off x="9811250" y="4240550"/>
            <a:ext cx="7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유형 선택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g13c3018e38f_3_10"/>
          <p:cNvSpPr txBox="1"/>
          <p:nvPr/>
        </p:nvSpPr>
        <p:spPr>
          <a:xfrm>
            <a:off x="10661475" y="3564600"/>
            <a:ext cx="120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팝업 창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g13c3018e38f_3_10"/>
          <p:cNvSpPr/>
          <p:nvPr/>
        </p:nvSpPr>
        <p:spPr>
          <a:xfrm>
            <a:off x="4966525" y="4095300"/>
            <a:ext cx="2981400" cy="2423400"/>
          </a:xfrm>
          <a:prstGeom prst="roundRect">
            <a:avLst>
              <a:gd fmla="val 675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13c3018e38f_3_10"/>
          <p:cNvSpPr/>
          <p:nvPr/>
        </p:nvSpPr>
        <p:spPr>
          <a:xfrm>
            <a:off x="7209400" y="4708250"/>
            <a:ext cx="4674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13c3018e38f_3_10"/>
          <p:cNvSpPr/>
          <p:nvPr/>
        </p:nvSpPr>
        <p:spPr>
          <a:xfrm>
            <a:off x="5433275" y="4682750"/>
            <a:ext cx="16698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신고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13c3018e38f_3_10"/>
          <p:cNvSpPr/>
          <p:nvPr/>
        </p:nvSpPr>
        <p:spPr>
          <a:xfrm>
            <a:off x="5433275" y="5006225"/>
            <a:ext cx="1669800" cy="9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 유저가 저의 개인 정보를 커뮤니티에 유출시켰습니다.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조치 부탁드려요.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13c3018e38f_3_10"/>
          <p:cNvSpPr txBox="1"/>
          <p:nvPr/>
        </p:nvSpPr>
        <p:spPr>
          <a:xfrm>
            <a:off x="6078575" y="4164350"/>
            <a:ext cx="7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유형 선택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1" name="Google Shape;841;g13c3018e38f_3_10"/>
          <p:cNvCxnSpPr/>
          <p:nvPr/>
        </p:nvCxnSpPr>
        <p:spPr>
          <a:xfrm rot="10800000">
            <a:off x="7985413" y="5303375"/>
            <a:ext cx="649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2" name="Google Shape;842;g13c3018e38f_3_10"/>
          <p:cNvSpPr txBox="1"/>
          <p:nvPr/>
        </p:nvSpPr>
        <p:spPr>
          <a:xfrm>
            <a:off x="7247650" y="5085125"/>
            <a:ext cx="390900" cy="30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g13c3018e38f_3_10"/>
          <p:cNvSpPr/>
          <p:nvPr/>
        </p:nvSpPr>
        <p:spPr>
          <a:xfrm>
            <a:off x="620050" y="3411350"/>
            <a:ext cx="2981400" cy="3327600"/>
          </a:xfrm>
          <a:prstGeom prst="roundRect">
            <a:avLst>
              <a:gd fmla="val 675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13c3018e38f_3_10"/>
          <p:cNvSpPr txBox="1"/>
          <p:nvPr/>
        </p:nvSpPr>
        <p:spPr>
          <a:xfrm>
            <a:off x="1164475" y="3382425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g13c3018e38f_3_10"/>
          <p:cNvSpPr txBox="1"/>
          <p:nvPr/>
        </p:nvSpPr>
        <p:spPr>
          <a:xfrm>
            <a:off x="1132500" y="3639125"/>
            <a:ext cx="18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XXX 유저를 신고합니다.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g13c3018e38f_3_10"/>
          <p:cNvSpPr/>
          <p:nvPr/>
        </p:nvSpPr>
        <p:spPr>
          <a:xfrm>
            <a:off x="1084975" y="4078925"/>
            <a:ext cx="2115900" cy="601200"/>
          </a:xfrm>
          <a:prstGeom prst="roundRect">
            <a:avLst>
              <a:gd fmla="val 16667" name="adj"/>
            </a:avLst>
          </a:prstGeom>
          <a:solidFill>
            <a:srgbClr val="E9EC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 유저가 저의 개인 정보를 커뮤니티에 유출시켰습니다.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조치 부탁드려요.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13c3018e38f_3_10"/>
          <p:cNvSpPr txBox="1"/>
          <p:nvPr/>
        </p:nvSpPr>
        <p:spPr>
          <a:xfrm>
            <a:off x="1117550" y="4622750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g13c3018e38f_3_10"/>
          <p:cNvSpPr txBox="1"/>
          <p:nvPr/>
        </p:nvSpPr>
        <p:spPr>
          <a:xfrm>
            <a:off x="1161775" y="4879450"/>
            <a:ext cx="18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문의 답변입니다.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g13c3018e38f_3_10"/>
          <p:cNvSpPr/>
          <p:nvPr/>
        </p:nvSpPr>
        <p:spPr>
          <a:xfrm>
            <a:off x="1084975" y="5302925"/>
            <a:ext cx="2115900" cy="977100"/>
          </a:xfrm>
          <a:prstGeom prst="roundRect">
            <a:avLst>
              <a:gd fmla="val 16667" name="adj"/>
            </a:avLst>
          </a:prstGeom>
          <a:solidFill>
            <a:srgbClr val="E9EC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안녕하세요 고객님!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고객님이 문의주신 내용 확인 후 …..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문의 사항이 있으신경우…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13c3018e38f_3_10"/>
          <p:cNvSpPr/>
          <p:nvPr/>
        </p:nvSpPr>
        <p:spPr>
          <a:xfrm>
            <a:off x="2903850" y="6398175"/>
            <a:ext cx="4674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13c3018e38f_3_10"/>
          <p:cNvSpPr txBox="1"/>
          <p:nvPr/>
        </p:nvSpPr>
        <p:spPr>
          <a:xfrm>
            <a:off x="2102300" y="6393300"/>
            <a:ext cx="649200" cy="30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추가문의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g13c3018e38f_3_10"/>
          <p:cNvSpPr txBox="1"/>
          <p:nvPr>
            <p:ph type="title"/>
          </p:nvPr>
        </p:nvSpPr>
        <p:spPr>
          <a:xfrm>
            <a:off x="-76200" y="809000"/>
            <a:ext cx="16188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853" name="Google Shape;853;g13c3018e38f_3_10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Question.java question.jsp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QuestionAdd.java, questionadd.jsp, QuestionAddOk.java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QuestionView.java, questionview.jsp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QuestionEdit.java, questionedit.jsp, QuestionEditOk.java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3c3018e38f_0_65"/>
          <p:cNvSpPr txBox="1"/>
          <p:nvPr>
            <p:ph type="title"/>
          </p:nvPr>
        </p:nvSpPr>
        <p:spPr>
          <a:xfrm>
            <a:off x="0" y="810500"/>
            <a:ext cx="2226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1440">
                <a:solidFill>
                  <a:schemeClr val="lt1"/>
                </a:solidFill>
              </a:rPr>
              <a:t>파트너 - 상품메인</a:t>
            </a:r>
            <a:endParaRPr b="1" sz="1440">
              <a:solidFill>
                <a:schemeClr val="lt1"/>
              </a:solidFill>
            </a:endParaRPr>
          </a:p>
        </p:txBody>
      </p:sp>
      <p:sp>
        <p:nvSpPr>
          <p:cNvPr id="859" name="Google Shape;859;g13c3018e38f_0_65"/>
          <p:cNvSpPr txBox="1"/>
          <p:nvPr/>
        </p:nvSpPr>
        <p:spPr>
          <a:xfrm>
            <a:off x="2813863" y="2026675"/>
            <a:ext cx="661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사진			숙소명							</a:t>
            </a:r>
            <a:r>
              <a:rPr b="0" i="0" lang="en-US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등록 진행중</a:t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★ 4.7(124)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서울특별시 강남구 역삼동 31-35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가격 65,000원			입실시간 20:00 퇴실 시간 12:00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g13c3018e38f_0_65"/>
          <p:cNvSpPr txBox="1"/>
          <p:nvPr/>
        </p:nvSpPr>
        <p:spPr>
          <a:xfrm>
            <a:off x="7131688" y="3073375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수정하기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g13c3018e38f_0_65"/>
          <p:cNvSpPr txBox="1"/>
          <p:nvPr/>
        </p:nvSpPr>
        <p:spPr>
          <a:xfrm>
            <a:off x="8162563" y="3073375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삭제하기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g13c3018e38f_0_65"/>
          <p:cNvSpPr txBox="1"/>
          <p:nvPr/>
        </p:nvSpPr>
        <p:spPr>
          <a:xfrm>
            <a:off x="2758938" y="1474700"/>
            <a:ext cx="66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 상품 목록 (5개)										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g13c3018e38f_0_65"/>
          <p:cNvSpPr txBox="1"/>
          <p:nvPr/>
        </p:nvSpPr>
        <p:spPr>
          <a:xfrm>
            <a:off x="2813863" y="3811750"/>
            <a:ext cx="661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사진			숙소명							</a:t>
            </a:r>
            <a:r>
              <a:rPr b="0" i="0" lang="en-US" sz="1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등록 완료</a:t>
            </a:r>
            <a:endParaRPr b="0" i="0" sz="14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★ 4.7(124)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서울특별시 강남구 역삼동 31-35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가격 65,000원			입실시간 20:00 퇴실 시간 12:00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g13c3018e38f_0_65"/>
          <p:cNvSpPr txBox="1"/>
          <p:nvPr/>
        </p:nvSpPr>
        <p:spPr>
          <a:xfrm>
            <a:off x="2925825" y="5502275"/>
            <a:ext cx="671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액티비티		Item1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렌터카		Item1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g13c3018e38f_0_65"/>
          <p:cNvSpPr txBox="1"/>
          <p:nvPr/>
        </p:nvSpPr>
        <p:spPr>
          <a:xfrm>
            <a:off x="5209363" y="5596825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수정하기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g13c3018e38f_0_65"/>
          <p:cNvSpPr txBox="1"/>
          <p:nvPr/>
        </p:nvSpPr>
        <p:spPr>
          <a:xfrm>
            <a:off x="6240238" y="5596825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삭제하기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g13c3018e38f_0_65"/>
          <p:cNvSpPr txBox="1"/>
          <p:nvPr/>
        </p:nvSpPr>
        <p:spPr>
          <a:xfrm>
            <a:off x="5209363" y="6187225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수정하기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g13c3018e38f_0_65"/>
          <p:cNvSpPr txBox="1"/>
          <p:nvPr/>
        </p:nvSpPr>
        <p:spPr>
          <a:xfrm>
            <a:off x="6240238" y="6187225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삭제하기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3c2e57d8ac_6_3"/>
          <p:cNvSpPr txBox="1"/>
          <p:nvPr>
            <p:ph type="title"/>
          </p:nvPr>
        </p:nvSpPr>
        <p:spPr>
          <a:xfrm>
            <a:off x="371550" y="4615279"/>
            <a:ext cx="89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등록(숙소)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74" name="Google Shape;874;g13c2e57d8ac_6_3"/>
          <p:cNvSpPr txBox="1"/>
          <p:nvPr/>
        </p:nvSpPr>
        <p:spPr>
          <a:xfrm>
            <a:off x="83525" y="1903375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숙소명 :  신라호텔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위치 : 서울특별시 중구 동호로 249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이용 시간 : [셀렉트 박스(입실시간)] ~ [셀렉트 박스(퇴실시간)]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5" name="Google Shape;875;g13c2e57d8ac_6_3"/>
          <p:cNvSpPr txBox="1"/>
          <p:nvPr/>
        </p:nvSpPr>
        <p:spPr>
          <a:xfrm>
            <a:off x="226400" y="3008275"/>
            <a:ext cx="4876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방이름: 301호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방 이미지 : 파일 추가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배드옵션(라디오)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일반		트윈		퀸		온돌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옵션 리스트(체크박스)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ㅁ 욕조			ㅁ 반려동물 동반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ㅁ 흡연			ㅁ 취사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ㅁ 수영장			ㅁ 주차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ㅁ 와이파이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최대 수용 가능 인원 (텍스트박스)명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6" name="Google Shape;876;g13c2e57d8ac_6_3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0" i="0" sz="1400" u="none" cap="none" strike="noStrike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7" name="Google Shape;877;g13c2e57d8ac_6_3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등록완료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8" name="Google Shape;878;g13c2e57d8ac_6_3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" name="Google Shape;879;g13c2e57d8ac_6_3"/>
          <p:cNvSpPr/>
          <p:nvPr/>
        </p:nvSpPr>
        <p:spPr>
          <a:xfrm>
            <a:off x="545714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13c2e57d8ac_6_3"/>
          <p:cNvSpPr/>
          <p:nvPr/>
        </p:nvSpPr>
        <p:spPr>
          <a:xfrm>
            <a:off x="1487414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13c2e57d8ac_6_3"/>
          <p:cNvSpPr/>
          <p:nvPr/>
        </p:nvSpPr>
        <p:spPr>
          <a:xfrm>
            <a:off x="2357464" y="4191877"/>
            <a:ext cx="161700" cy="16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13c2e57d8ac_6_3"/>
          <p:cNvSpPr/>
          <p:nvPr/>
        </p:nvSpPr>
        <p:spPr>
          <a:xfrm>
            <a:off x="3278689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13c2e57d8ac_6_3"/>
          <p:cNvSpPr/>
          <p:nvPr/>
        </p:nvSpPr>
        <p:spPr>
          <a:xfrm>
            <a:off x="2162275" y="4832875"/>
            <a:ext cx="161700" cy="1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13c2e57d8ac_6_3"/>
          <p:cNvSpPr/>
          <p:nvPr/>
        </p:nvSpPr>
        <p:spPr>
          <a:xfrm>
            <a:off x="2162275" y="5042975"/>
            <a:ext cx="161700" cy="1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13c2e57d8ac_6_3"/>
          <p:cNvSpPr txBox="1"/>
          <p:nvPr>
            <p:ph type="title"/>
          </p:nvPr>
        </p:nvSpPr>
        <p:spPr>
          <a:xfrm>
            <a:off x="0" y="819154"/>
            <a:ext cx="89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등록(숙소)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3c3018e38f_3_0"/>
          <p:cNvSpPr txBox="1"/>
          <p:nvPr>
            <p:ph type="title"/>
          </p:nvPr>
        </p:nvSpPr>
        <p:spPr>
          <a:xfrm>
            <a:off x="0" y="819154"/>
            <a:ext cx="89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수정(숙소)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91" name="Google Shape;891;g13c3018e38f_3_0"/>
          <p:cNvSpPr txBox="1"/>
          <p:nvPr/>
        </p:nvSpPr>
        <p:spPr>
          <a:xfrm>
            <a:off x="83525" y="1903375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숙소명 :  신라호텔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위치 : 서울특별시 중구 동호로 249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이용 시간 : [셀렉트 박스(입실시간)] ~ [셀렉트 박스(퇴실시간)]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g13c3018e38f_3_0"/>
          <p:cNvSpPr txBox="1"/>
          <p:nvPr/>
        </p:nvSpPr>
        <p:spPr>
          <a:xfrm>
            <a:off x="226400" y="3008275"/>
            <a:ext cx="4876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방이름: 301호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방 이미지 : 파일 추가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배드옵션(라디오)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일반		트윈		퀸		온돌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옵션 리스트(체크박스)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ㅁ 욕조			ㅁ 반려동물 동반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ㅁ 흡연			ㅁ 취사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ㅁ 수영장			ㅁ 주차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ㅁ 와이파이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최대 수용 가능 인원 (2)명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g13c3018e38f_3_0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0" i="0" sz="1400" u="none" cap="none" strike="noStrike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g13c3018e38f_3_0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변경완료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g13c3018e38f_3_0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성공 &gt; alert(“변경이 완료되었습니다.”);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실패 &gt; alert(“변경에 실패하셨습니다. 관리자에게 문의하세요.”);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g13c3018e38f_3_0"/>
          <p:cNvSpPr/>
          <p:nvPr/>
        </p:nvSpPr>
        <p:spPr>
          <a:xfrm>
            <a:off x="545714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13c3018e38f_3_0"/>
          <p:cNvSpPr/>
          <p:nvPr/>
        </p:nvSpPr>
        <p:spPr>
          <a:xfrm>
            <a:off x="1487414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13c3018e38f_3_0"/>
          <p:cNvSpPr/>
          <p:nvPr/>
        </p:nvSpPr>
        <p:spPr>
          <a:xfrm>
            <a:off x="2357464" y="4191877"/>
            <a:ext cx="161700" cy="16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13c3018e38f_3_0"/>
          <p:cNvSpPr/>
          <p:nvPr/>
        </p:nvSpPr>
        <p:spPr>
          <a:xfrm>
            <a:off x="3278689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g13c3018e38f_3_0"/>
          <p:cNvSpPr/>
          <p:nvPr/>
        </p:nvSpPr>
        <p:spPr>
          <a:xfrm>
            <a:off x="2162275" y="4832875"/>
            <a:ext cx="161700" cy="1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13c3018e38f_3_0"/>
          <p:cNvSpPr/>
          <p:nvPr/>
        </p:nvSpPr>
        <p:spPr>
          <a:xfrm>
            <a:off x="2162275" y="5042975"/>
            <a:ext cx="161700" cy="1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2" name="Google Shape;902;g13c3018e38f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275" y="4832874"/>
            <a:ext cx="161700" cy="1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g13c3018e38f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275" y="5042974"/>
            <a:ext cx="161700" cy="1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g13c3018e38f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275" y="5253074"/>
            <a:ext cx="161700" cy="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c3018e38f_0_5"/>
          <p:cNvSpPr txBox="1"/>
          <p:nvPr/>
        </p:nvSpPr>
        <p:spPr>
          <a:xfrm>
            <a:off x="244400" y="769625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13c3018e38f_0_5"/>
          <p:cNvSpPr/>
          <p:nvPr/>
        </p:nvSpPr>
        <p:spPr>
          <a:xfrm>
            <a:off x="2461150" y="1947125"/>
            <a:ext cx="7880400" cy="3707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c3018e38f_0_5"/>
          <p:cNvSpPr txBox="1"/>
          <p:nvPr/>
        </p:nvSpPr>
        <p:spPr>
          <a:xfrm>
            <a:off x="5691075" y="2241150"/>
            <a:ext cx="149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i="0" sz="2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g13c3018e38f_0_5"/>
          <p:cNvCxnSpPr/>
          <p:nvPr/>
        </p:nvCxnSpPr>
        <p:spPr>
          <a:xfrm>
            <a:off x="4017225" y="2850550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13c3018e38f_0_5"/>
          <p:cNvSpPr/>
          <p:nvPr/>
        </p:nvSpPr>
        <p:spPr>
          <a:xfrm>
            <a:off x="6360500" y="3212450"/>
            <a:ext cx="1613100" cy="325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3c3018e38f_0_5"/>
          <p:cNvSpPr/>
          <p:nvPr/>
        </p:nvSpPr>
        <p:spPr>
          <a:xfrm>
            <a:off x="6360500" y="3637775"/>
            <a:ext cx="1613100" cy="325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3c3018e38f_0_5"/>
          <p:cNvSpPr txBox="1"/>
          <p:nvPr/>
        </p:nvSpPr>
        <p:spPr>
          <a:xfrm>
            <a:off x="3953875" y="3175250"/>
            <a:ext cx="11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아이디(ID)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g13c3018e38f_0_5"/>
          <p:cNvSpPr txBox="1"/>
          <p:nvPr/>
        </p:nvSpPr>
        <p:spPr>
          <a:xfrm>
            <a:off x="3953875" y="36005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비밀번호(Password)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g13c3018e38f_0_5"/>
          <p:cNvCxnSpPr/>
          <p:nvPr/>
        </p:nvCxnSpPr>
        <p:spPr>
          <a:xfrm>
            <a:off x="3981025" y="4750525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3c3018e38f_0_5"/>
          <p:cNvSpPr txBox="1"/>
          <p:nvPr/>
        </p:nvSpPr>
        <p:spPr>
          <a:xfrm>
            <a:off x="6686225" y="4858150"/>
            <a:ext cx="20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아이디·비밀번호 찾기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g13c3018e38f_0_5"/>
          <p:cNvSpPr txBox="1"/>
          <p:nvPr/>
        </p:nvSpPr>
        <p:spPr>
          <a:xfrm>
            <a:off x="4865124" y="4164326"/>
            <a:ext cx="307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아이디 혹은 비밀번호가 올바르지 않습니다.</a:t>
            </a:r>
            <a:endParaRPr b="1" i="0" sz="9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13c3018e38f_0_5"/>
          <p:cNvSpPr/>
          <p:nvPr/>
        </p:nvSpPr>
        <p:spPr>
          <a:xfrm>
            <a:off x="8088550" y="3212450"/>
            <a:ext cx="732900" cy="7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3c3018e38f_0_5"/>
          <p:cNvSpPr txBox="1"/>
          <p:nvPr/>
        </p:nvSpPr>
        <p:spPr>
          <a:xfrm>
            <a:off x="8124675" y="3426500"/>
            <a:ext cx="6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g13c3018e38f_0_5"/>
          <p:cNvSpPr/>
          <p:nvPr/>
        </p:nvSpPr>
        <p:spPr>
          <a:xfrm>
            <a:off x="2972525" y="-162050"/>
            <a:ext cx="6501900" cy="5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Login.java , Login.jsp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LoginOk.java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3cd505edc4_3_0"/>
          <p:cNvSpPr txBox="1"/>
          <p:nvPr>
            <p:ph type="title"/>
          </p:nvPr>
        </p:nvSpPr>
        <p:spPr>
          <a:xfrm>
            <a:off x="0" y="838204"/>
            <a:ext cx="89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solidFill>
                  <a:schemeClr val="lt1"/>
                </a:solidFill>
              </a:rPr>
              <a:t>파트너 - 상품 등록(액티비티)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10" name="Google Shape;910;g13cd505edc4_3_0"/>
          <p:cNvSpPr txBox="1"/>
          <p:nvPr/>
        </p:nvSpPr>
        <p:spPr>
          <a:xfrm>
            <a:off x="83525" y="1903375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액티비티명: 신나는 가평 수상레저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위치 : 서울특별시 중구 동호로 249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이용 시간 : [이용 가능 기간(달력으로 설정)]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g13cd505edc4_3_0"/>
          <p:cNvSpPr txBox="1"/>
          <p:nvPr/>
        </p:nvSpPr>
        <p:spPr>
          <a:xfrm>
            <a:off x="226400" y="3008275"/>
            <a:ext cx="48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썸네일(이미지) : 파일추가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제품 상세보기: 파일추가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g13cd505edc4_3_0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g13cd505edc4_3_0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0" i="0" sz="1400" u="none" cap="none" strike="noStrike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g13cd505edc4_3_0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등록완료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g13cd505edc4_3_0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ActivityAdd.java activityadd.jsp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ActivityAddOk.java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3d10def227_0_8"/>
          <p:cNvSpPr txBox="1"/>
          <p:nvPr>
            <p:ph type="title"/>
          </p:nvPr>
        </p:nvSpPr>
        <p:spPr>
          <a:xfrm>
            <a:off x="0" y="838204"/>
            <a:ext cx="89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solidFill>
                  <a:schemeClr val="lt1"/>
                </a:solidFill>
              </a:rPr>
              <a:t>파트너 - 상품 수정(액티비티)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21" name="Google Shape;921;g13d10def227_0_8"/>
          <p:cNvSpPr txBox="1"/>
          <p:nvPr/>
        </p:nvSpPr>
        <p:spPr>
          <a:xfrm>
            <a:off x="83525" y="1903375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액티비티명: 신나는 가평 수상레저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위치 : 서울특별시 중구 동호로 249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이용 시간 : [2023-07-22]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g13d10def227_0_8"/>
          <p:cNvSpPr txBox="1"/>
          <p:nvPr/>
        </p:nvSpPr>
        <p:spPr>
          <a:xfrm>
            <a:off x="226400" y="3008275"/>
            <a:ext cx="48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썸네일(이미지) : 썸네일.jpg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제품 상세보기: 상세.png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g13d10def227_0_8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g13d10def227_0_8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0" i="0" sz="1400" u="none" cap="none" strike="noStrike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g13d10def227_0_8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변경완료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g13d10def227_0_8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ActivityEdit.java activityedit.jsp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ActivityEditOk.java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3c3018e38f_6_0"/>
          <p:cNvSpPr txBox="1"/>
          <p:nvPr>
            <p:ph type="title"/>
          </p:nvPr>
        </p:nvSpPr>
        <p:spPr>
          <a:xfrm>
            <a:off x="0" y="866779"/>
            <a:ext cx="89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등록(렌터카)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932" name="Google Shape;932;g13c3018e38f_6_0"/>
          <p:cNvSpPr txBox="1"/>
          <p:nvPr/>
        </p:nvSpPr>
        <p:spPr>
          <a:xfrm>
            <a:off x="146700" y="2519275"/>
            <a:ext cx="54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차량명 : 아반떼 (차량종류: 승용차)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위치 : 서울특별시 동작구 노량진로 24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이용 시간 : [대여일자 (시작시간 || 반납시간)]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차량 사진: 파일 추가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g13c3018e38f_6_0"/>
          <p:cNvSpPr txBox="1"/>
          <p:nvPr/>
        </p:nvSpPr>
        <p:spPr>
          <a:xfrm>
            <a:off x="289575" y="3624175"/>
            <a:ext cx="487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연료형태 : 가솔린(휘발유)		연비: 10 (km/l)		최대 탑승 : 5명				변속형태: 자동 변속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g13c3018e38f_6_0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0" i="0" sz="1400" u="none" cap="none" strike="noStrike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g13c3018e38f_6_0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등록완료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6" name="Google Shape;936;g13c3018e38f_6_0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g13c3018e38f_6_0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CarAdd.java CarAdd.jsp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CarAddOk.java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3d10def227_0_18"/>
          <p:cNvSpPr txBox="1"/>
          <p:nvPr>
            <p:ph type="title"/>
          </p:nvPr>
        </p:nvSpPr>
        <p:spPr>
          <a:xfrm>
            <a:off x="0" y="866779"/>
            <a:ext cx="89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수정(렌터카)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943" name="Google Shape;943;g13d10def227_0_18"/>
          <p:cNvSpPr txBox="1"/>
          <p:nvPr/>
        </p:nvSpPr>
        <p:spPr>
          <a:xfrm>
            <a:off x="146700" y="2519275"/>
            <a:ext cx="54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차량명 : 아반떼 (차량종류: 승용차)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위치 : 서울특별시 동작구 노량진로 24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이용 시간 : [대여일자 (시작시간 || 반납시간)]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차량 사진: 아반떼.jpg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g13d10def227_0_18"/>
          <p:cNvSpPr txBox="1"/>
          <p:nvPr/>
        </p:nvSpPr>
        <p:spPr>
          <a:xfrm>
            <a:off x="289575" y="3624175"/>
            <a:ext cx="487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연료형태 : 가솔린(휘발유)		연비: 10 (km/l)		최대 탑승 : 5명				변속형태: 자동 변속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5" name="Google Shape;945;g13d10def227_0_18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0" i="0" sz="1400" u="none" cap="none" strike="noStrike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g13d10def227_0_18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수정완료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7" name="Google Shape;947;g13d10def227_0_18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g13d10def227_0_18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CarEdit.java caredit.jsp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CarEditOk.java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3c3018e38f_6_10"/>
          <p:cNvSpPr txBox="1"/>
          <p:nvPr>
            <p:ph type="title"/>
          </p:nvPr>
        </p:nvSpPr>
        <p:spPr>
          <a:xfrm>
            <a:off x="0" y="819154"/>
            <a:ext cx="89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</a:rPr>
              <a:t>파트너 - 예약 관리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954" name="Google Shape;954;g13c3018e38f_6_10"/>
          <p:cNvSpPr txBox="1"/>
          <p:nvPr/>
        </p:nvSpPr>
        <p:spPr>
          <a:xfrm>
            <a:off x="2147825" y="483175"/>
            <a:ext cx="750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숙소명: 신라호텔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방번호: 301호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금액: 200,000원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사진				예약 인원 : 2명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예약 일자: 시작일 ~ 종료일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주문자명: 홍길동(honggildong123)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전화번호: 010-2233-1122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5" name="Google Shape;955;g13c3018e38f_6_10"/>
          <p:cNvSpPr txBox="1"/>
          <p:nvPr/>
        </p:nvSpPr>
        <p:spPr>
          <a:xfrm>
            <a:off x="6913975" y="2077100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예약취소</a:t>
            </a:r>
            <a:endParaRPr b="0" i="0" sz="1400" u="none" cap="none" strike="noStrike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g13c3018e38f_6_10"/>
          <p:cNvSpPr txBox="1"/>
          <p:nvPr/>
        </p:nvSpPr>
        <p:spPr>
          <a:xfrm>
            <a:off x="8318350" y="2077100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예약확정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g13c3018e38f_6_10"/>
          <p:cNvSpPr txBox="1"/>
          <p:nvPr/>
        </p:nvSpPr>
        <p:spPr>
          <a:xfrm>
            <a:off x="2345250" y="2523450"/>
            <a:ext cx="750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숙소명: 신라호텔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방번호: 301호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금액: 200,000원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사진					예약 인원 : 2명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예약 일자: 시작일 ~ 종료일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주문자명: 홍길동(honggildong123)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전화번호: 010-2233-1122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g13c3018e38f_6_10"/>
          <p:cNvSpPr txBox="1"/>
          <p:nvPr/>
        </p:nvSpPr>
        <p:spPr>
          <a:xfrm>
            <a:off x="6811350" y="4216650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sngStrike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예약취소</a:t>
            </a:r>
            <a:endParaRPr b="0" i="0" sz="1400" u="none" cap="none" strike="sngStrike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g13c3018e38f_6_10"/>
          <p:cNvSpPr txBox="1"/>
          <p:nvPr/>
        </p:nvSpPr>
        <p:spPr>
          <a:xfrm>
            <a:off x="8215725" y="4216650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예약완료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g13c3018e38f_6_10"/>
          <p:cNvSpPr txBox="1"/>
          <p:nvPr/>
        </p:nvSpPr>
        <p:spPr>
          <a:xfrm>
            <a:off x="2288750" y="4698575"/>
            <a:ext cx="750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숙소명: 신라호텔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방번호: 301호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금액: 200,000원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사진					예약 인원 : 2명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예약 일자: 시작일 ~ 종료일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주문자명: 홍길동(honggildong123)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전화번호: 010-2233-1122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g13c3018e38f_6_10"/>
          <p:cNvSpPr txBox="1"/>
          <p:nvPr/>
        </p:nvSpPr>
        <p:spPr>
          <a:xfrm>
            <a:off x="8215725" y="6391775"/>
            <a:ext cx="10050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사용완료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3cd505edc4_3_25"/>
          <p:cNvSpPr txBox="1"/>
          <p:nvPr>
            <p:ph type="title"/>
          </p:nvPr>
        </p:nvSpPr>
        <p:spPr>
          <a:xfrm>
            <a:off x="0" y="849027"/>
            <a:ext cx="89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lt1"/>
                </a:solidFill>
              </a:rPr>
              <a:t>파트너 - 매출 현황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67" name="Google Shape;967;g13cd505edc4_3_25"/>
          <p:cNvSpPr txBox="1"/>
          <p:nvPr/>
        </p:nvSpPr>
        <p:spPr>
          <a:xfrm>
            <a:off x="2147825" y="717300"/>
            <a:ext cx="75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8" name="Google Shape;968;g13cd505edc4_3_25"/>
          <p:cNvSpPr txBox="1"/>
          <p:nvPr/>
        </p:nvSpPr>
        <p:spPr>
          <a:xfrm>
            <a:off x="5961975" y="849025"/>
            <a:ext cx="10050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조회하기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9" name="Google Shape;969;g13cd505edc4_3_25"/>
          <p:cNvSpPr txBox="1"/>
          <p:nvPr/>
        </p:nvSpPr>
        <p:spPr>
          <a:xfrm>
            <a:off x="2008575" y="849025"/>
            <a:ext cx="94728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매출 현황(year-month)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(기본값: 이번 달 매출 현황(1일~지금))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 | 렌터카 | 액티비티 &gt; 탭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숙소명 : 신라호텔		차량명     : 아반떼(가솔린)				액티비티명: 신나는 가평 수상레저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방이름: 301호			이용일자 : 2022-07-12 ~ 2022-07-13		가격: 25000원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가격: 200,000원			가격: 250,000원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					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숙소명 : 신라호텔		차량명     : 아반떼(가솔린)				액티비티명: 신나는 가평 수상레저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방이름: 301호			이용일자 : 2022-07-12 ~ 2022-07-13		가격: 25000원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가격: 200,000원			가격: 250,000원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숙소명 : 신라호텔		차량명     : 아반떼(가솔린)				액티비티명: 신나는 가평 수상레저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방이름: 301호			이용일자 : 2022-07-12 ~ 2022-07-13		가격: 25000원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가격: 200,000원			가격: 250,000원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(숙소일 경우)			(렌터카일 경우)						(액티비티일 경우)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					                   				             합계 : 600,000원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	       					 숙소 + 렌터카 + 액티비티 총 합계 : 1,200,000원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3c3018e38f_3_25"/>
          <p:cNvSpPr txBox="1"/>
          <p:nvPr/>
        </p:nvSpPr>
        <p:spPr>
          <a:xfrm>
            <a:off x="0" y="796150"/>
            <a:ext cx="909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파트너 - 리뷰 답변하기</a:t>
            </a:r>
            <a:endParaRPr b="0" i="0" sz="1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g13c3018e38f_3_25"/>
          <p:cNvSpPr txBox="1"/>
          <p:nvPr/>
        </p:nvSpPr>
        <p:spPr>
          <a:xfrm>
            <a:off x="1966138" y="1563475"/>
            <a:ext cx="906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(숙소 || 렌터카 || 액티비티)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(방이름 || 차량명 || 액티비티명)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리뷰 내용 </a:t>
            </a:r>
            <a:r>
              <a:rPr b="0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★★★★★(5)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~~~~~~~~~~~~~~~~~~~~~~~~~~~~~~~~~~~~~~~~~~~~~~~~~~~~~~~~~~~~~~~~~~~~~~~~~~~~~~~~~~~~~~~~~~~~~~~~~~~~~~~~~~~~~~~~~~~~~~~~~~~~~~~~~~~~~~~~~~~~~~~~~~~~~~~~~~~~~~~~~~~~~~~~~~~~~~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									       (작성자 작성일)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g13c3018e38f_3_25"/>
          <p:cNvSpPr txBox="1"/>
          <p:nvPr/>
        </p:nvSpPr>
        <p:spPr>
          <a:xfrm>
            <a:off x="8630875" y="1041975"/>
            <a:ext cx="2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□ 답변 완료 된 상품 표시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g13c3018e38f_3_25"/>
          <p:cNvSpPr txBox="1"/>
          <p:nvPr/>
        </p:nvSpPr>
        <p:spPr>
          <a:xfrm>
            <a:off x="10067863" y="3063775"/>
            <a:ext cx="900300" cy="400200"/>
          </a:xfrm>
          <a:prstGeom prst="rect">
            <a:avLst/>
          </a:prstGeom>
          <a:solidFill>
            <a:srgbClr val="00FD2D">
              <a:alpha val="80784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답변쓰기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g13c3018e38f_3_25"/>
          <p:cNvSpPr txBox="1"/>
          <p:nvPr/>
        </p:nvSpPr>
        <p:spPr>
          <a:xfrm>
            <a:off x="2203063" y="3727075"/>
            <a:ext cx="88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답변용 텍스트박스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g13c3018e38f_3_25"/>
          <p:cNvSpPr txBox="1"/>
          <p:nvPr/>
        </p:nvSpPr>
        <p:spPr>
          <a:xfrm>
            <a:off x="10067863" y="5038550"/>
            <a:ext cx="900300" cy="400200"/>
          </a:xfrm>
          <a:prstGeom prst="rect">
            <a:avLst/>
          </a:prstGeom>
          <a:solidFill>
            <a:srgbClr val="AC00FD">
              <a:alpha val="49411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작성하기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g13c3018e38f_3_25"/>
          <p:cNvSpPr/>
          <p:nvPr/>
        </p:nvSpPr>
        <p:spPr>
          <a:xfrm>
            <a:off x="1950400" y="3703613"/>
            <a:ext cx="9096600" cy="10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g13cd505edc4_3_91"/>
          <p:cNvGrpSpPr/>
          <p:nvPr/>
        </p:nvGrpSpPr>
        <p:grpSpPr>
          <a:xfrm>
            <a:off x="1624000" y="1009350"/>
            <a:ext cx="9732062" cy="5427550"/>
            <a:chOff x="1624000" y="1009350"/>
            <a:chExt cx="9732062" cy="5427550"/>
          </a:xfrm>
        </p:grpSpPr>
        <p:sp>
          <p:nvSpPr>
            <p:cNvPr id="986" name="Google Shape;986;g13cd505edc4_3_91"/>
            <p:cNvSpPr/>
            <p:nvPr/>
          </p:nvSpPr>
          <p:spPr>
            <a:xfrm>
              <a:off x="1627925" y="129220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13cd505edc4_3_91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13cd505edc4_3_91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g13cd505edc4_3_91"/>
            <p:cNvSpPr/>
            <p:nvPr/>
          </p:nvSpPr>
          <p:spPr>
            <a:xfrm>
              <a:off x="1624000" y="172315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0" name="Google Shape;990;g13cd505edc4_3_91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991" name="Google Shape;991;g13cd505edc4_3_91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992" name="Google Shape;992;g13cd505edc4_3_91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93" name="Google Shape;993;g13cd505edc4_3_91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994" name="Google Shape;994;g13cd505edc4_3_91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95" name="Google Shape;995;g13cd505edc4_3_91"/>
          <p:cNvSpPr/>
          <p:nvPr/>
        </p:nvSpPr>
        <p:spPr>
          <a:xfrm>
            <a:off x="3371850" y="1543050"/>
            <a:ext cx="7848600" cy="46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g13cd505edc4_3_91"/>
          <p:cNvSpPr txBox="1"/>
          <p:nvPr/>
        </p:nvSpPr>
        <p:spPr>
          <a:xfrm>
            <a:off x="3476625" y="1724025"/>
            <a:ext cx="7534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						상품 관리					커뮤니티 관리		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상품 목록 보기					커뮤니티 목록 보기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 현황				회원 정보 관리				고객 센터</a:t>
            </a: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등록 요청 목록 보기				회원 목록 보기					게시물 목록 보기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						쿠폰 및 이벤트				블랙리스트 및 금칙어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전체 매출 분석					이벤트 등록					블랙리스트 목록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접속자 통계</a:t>
            </a: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					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금칙어 목록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g13cd505edc4_3_91"/>
          <p:cNvSpPr txBox="1"/>
          <p:nvPr/>
        </p:nvSpPr>
        <p:spPr>
          <a:xfrm>
            <a:off x="173725" y="773825"/>
            <a:ext cx="10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g13cd505edc4_3_78"/>
          <p:cNvGrpSpPr/>
          <p:nvPr/>
        </p:nvGrpSpPr>
        <p:grpSpPr>
          <a:xfrm>
            <a:off x="924744" y="997700"/>
            <a:ext cx="10917738" cy="5427550"/>
            <a:chOff x="1624000" y="1009350"/>
            <a:chExt cx="9835800" cy="5427550"/>
          </a:xfrm>
        </p:grpSpPr>
        <p:sp>
          <p:nvSpPr>
            <p:cNvPr id="1003" name="Google Shape;1003;g13cd505edc4_3_78"/>
            <p:cNvSpPr/>
            <p:nvPr/>
          </p:nvSpPr>
          <p:spPr>
            <a:xfrm>
              <a:off x="1735600" y="129220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13cd505edc4_3_78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13cd505edc4_3_78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6" name="Google Shape;1006;g13cd505edc4_3_78"/>
            <p:cNvSpPr/>
            <p:nvPr/>
          </p:nvSpPr>
          <p:spPr>
            <a:xfrm>
              <a:off x="1624000" y="202795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7" name="Google Shape;1007;g13cd505edc4_3_78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008" name="Google Shape;1008;g13cd505edc4_3_78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009" name="Google Shape;1009;g13cd505edc4_3_78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10" name="Google Shape;1010;g13cd505edc4_3_78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011" name="Google Shape;1011;g13cd505edc4_3_78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12" name="Google Shape;1012;g13cd505edc4_3_78"/>
          <p:cNvSpPr/>
          <p:nvPr/>
        </p:nvSpPr>
        <p:spPr>
          <a:xfrm>
            <a:off x="2804700" y="1608025"/>
            <a:ext cx="8983500" cy="46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13cd505edc4_3_78"/>
          <p:cNvSpPr txBox="1"/>
          <p:nvPr/>
        </p:nvSpPr>
        <p:spPr>
          <a:xfrm>
            <a:off x="0" y="773850"/>
            <a:ext cx="90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상품 관리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g13cd505edc4_3_78"/>
          <p:cNvSpPr txBox="1"/>
          <p:nvPr/>
        </p:nvSpPr>
        <p:spPr>
          <a:xfrm>
            <a:off x="2804700" y="1876775"/>
            <a:ext cx="90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전체 | 숙소 | 렌터카 | 액티비티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g13cd505edc4_3_78"/>
          <p:cNvSpPr/>
          <p:nvPr/>
        </p:nvSpPr>
        <p:spPr>
          <a:xfrm>
            <a:off x="8316500" y="1885788"/>
            <a:ext cx="2195100" cy="400200"/>
          </a:xfrm>
          <a:prstGeom prst="rect">
            <a:avLst/>
          </a:prstGeom>
          <a:solidFill>
            <a:srgbClr val="E9EC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검색할 ID를 입력하세요.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13cd505edc4_3_78"/>
          <p:cNvSpPr txBox="1"/>
          <p:nvPr/>
        </p:nvSpPr>
        <p:spPr>
          <a:xfrm>
            <a:off x="10606338" y="1885788"/>
            <a:ext cx="9003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검색하기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g13cd505edc4_3_78"/>
          <p:cNvSpPr txBox="1"/>
          <p:nvPr/>
        </p:nvSpPr>
        <p:spPr>
          <a:xfrm>
            <a:off x="2748150" y="2562025"/>
            <a:ext cx="909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숙소명|방이름|파트너ID(이름)|숙소 타입|배드 옵션|입실시간|퇴실시간|위치|가격|누적 판매액|등록 상태| 노출여부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g13cd505edc4_3_78"/>
          <p:cNvSpPr txBox="1"/>
          <p:nvPr/>
        </p:nvSpPr>
        <p:spPr>
          <a:xfrm>
            <a:off x="2748150" y="3645875"/>
            <a:ext cx="909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차량명|</a:t>
            </a:r>
            <a:r>
              <a:rPr b="0" i="0" lang="en-US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파트너ID(이름)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|차량종류|연료종류|연비|탑승인원|변속종류|이용가능|반납마감|가격|누적 판매액|등록 상태 </a:t>
            </a: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| □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g13cd505edc4_3_78"/>
          <p:cNvSpPr txBox="1"/>
          <p:nvPr/>
        </p:nvSpPr>
        <p:spPr>
          <a:xfrm>
            <a:off x="2748150" y="4905175"/>
            <a:ext cx="90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액티비티명  |  파트너ID(이름)  |  위치  |  기간  |  가격  |  누적판매액  |  등록 상태 </a:t>
            </a: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| □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g13cd505edc4_3_78"/>
          <p:cNvSpPr txBox="1"/>
          <p:nvPr/>
        </p:nvSpPr>
        <p:spPr>
          <a:xfrm>
            <a:off x="2748150" y="2972325"/>
            <a:ext cx="88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신라호텔|301호|sinla01|호텔|퀸|15:00|11:00|</a:t>
            </a: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서울특별시 중구 동호로 249|200,000원|200,000,000원|등록완료 | □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g13cd505edc4_3_78"/>
          <p:cNvSpPr txBox="1"/>
          <p:nvPr/>
        </p:nvSpPr>
        <p:spPr>
          <a:xfrm>
            <a:off x="2804700" y="2146525"/>
            <a:ext cx="19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출력 결과 총 NN건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2" name="Google Shape;1022;g13cd505edc4_3_78"/>
          <p:cNvSpPr/>
          <p:nvPr/>
        </p:nvSpPr>
        <p:spPr>
          <a:xfrm>
            <a:off x="2732975" y="-2623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Product.java, product.jsp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(OK파일은 나중에)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ProductShow.java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3c3018e38f_0_90"/>
          <p:cNvSpPr txBox="1"/>
          <p:nvPr/>
        </p:nvSpPr>
        <p:spPr>
          <a:xfrm>
            <a:off x="127475" y="803625"/>
            <a:ext cx="13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 메인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g13c3018e38f_0_90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13c3018e38f_0_90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13c3018e38f_0_90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31" name="Google Shape;1031;g13c3018e38f_0_90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032" name="Google Shape;1032;g13c3018e38f_0_90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3" name="Google Shape;1033;g13c3018e38f_0_90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4" name="Google Shape;1034;g13c3018e38f_0_90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035" name="Google Shape;1035;g13c3018e38f_0_90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036" name="Google Shape;1036;g13c3018e38f_0_90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7" name="Google Shape;1037;g13c3018e38f_0_90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38" name="Google Shape;1038;g13c3018e38f_0_90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g13c3018e38f_0_90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040" name="Google Shape;1040;g13c3018e38f_0_90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13c3018e38f_0_90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13c3018e38f_0_90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g13c3018e38f_0_90"/>
            <p:cNvSpPr/>
            <p:nvPr/>
          </p:nvSpPr>
          <p:spPr>
            <a:xfrm>
              <a:off x="1624000" y="234480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4" name="Google Shape;1044;g13c3018e38f_0_90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045" name="Google Shape;1045;g13c3018e38f_0_90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046" name="Google Shape;1046;g13c3018e38f_0_90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47" name="Google Shape;1047;g13c3018e38f_0_90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048" name="Google Shape;1048;g13c3018e38f_0_90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49" name="Google Shape;1049;g13c3018e38f_0_90"/>
          <p:cNvSpPr/>
          <p:nvPr/>
        </p:nvSpPr>
        <p:spPr>
          <a:xfrm>
            <a:off x="3511675" y="1688550"/>
            <a:ext cx="7637700" cy="45681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13c3018e38f_0_90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&lt;&lt; 1  2  3  4   5  6  7  8  9  10    &gt;&gt;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1" name="Google Shape;1051;g13c3018e38f_0_90"/>
          <p:cNvGraphicFramePr/>
          <p:nvPr/>
        </p:nvGraphicFramePr>
        <p:xfrm>
          <a:off x="3601963" y="1801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452575"/>
                <a:gridCol w="622550"/>
                <a:gridCol w="4072950"/>
                <a:gridCol w="826825"/>
                <a:gridCol w="918975"/>
                <a:gridCol w="563275"/>
              </a:tblGrid>
              <a:tr h="30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유형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작성자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작성일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조회수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공지사항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깨끗한 커뮤니티 활동.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관리자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1100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일반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독도 가봤어요?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103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일반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강릉 여행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102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일반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,,,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101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일반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,,,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일반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,,,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2" name="Google Shape;1052;g13c3018e38f_0_90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13c3018e38f_0_90"/>
          <p:cNvSpPr/>
          <p:nvPr/>
        </p:nvSpPr>
        <p:spPr>
          <a:xfrm>
            <a:off x="5982700" y="5638150"/>
            <a:ext cx="3825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항목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13c3018e38f_0_90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13c3018e38f_0_90"/>
          <p:cNvSpPr/>
          <p:nvPr/>
        </p:nvSpPr>
        <p:spPr>
          <a:xfrm>
            <a:off x="10261475" y="468222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13c3018e38f_0_90"/>
          <p:cNvSpPr txBox="1"/>
          <p:nvPr/>
        </p:nvSpPr>
        <p:spPr>
          <a:xfrm>
            <a:off x="4085050" y="4608075"/>
            <a:ext cx="58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커뮤니티 사이트로 이동 위에는 무시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3018e38f_0_10"/>
          <p:cNvSpPr txBox="1"/>
          <p:nvPr/>
        </p:nvSpPr>
        <p:spPr>
          <a:xfrm>
            <a:off x="244400" y="769625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계정 찾기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g13c3018e38f_0_10"/>
          <p:cNvSpPr/>
          <p:nvPr/>
        </p:nvSpPr>
        <p:spPr>
          <a:xfrm>
            <a:off x="272175" y="1575375"/>
            <a:ext cx="6255000" cy="4999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c3018e38f_0_10"/>
          <p:cNvSpPr txBox="1"/>
          <p:nvPr/>
        </p:nvSpPr>
        <p:spPr>
          <a:xfrm>
            <a:off x="244396" y="1812475"/>
            <a:ext cx="496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1" i="0" sz="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회원가입 시 등록한 이름, 전화번호를 입력해 주세요.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g13c3018e38f_0_10"/>
          <p:cNvSpPr txBox="1"/>
          <p:nvPr/>
        </p:nvSpPr>
        <p:spPr>
          <a:xfrm>
            <a:off x="244397" y="4007250"/>
            <a:ext cx="445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b="1" i="0" sz="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시 등록한 아이디, 이메일 입력 후 이메일 인증을 진행해 주세요.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13c3018e38f_0_10"/>
          <p:cNvSpPr txBox="1"/>
          <p:nvPr/>
        </p:nvSpPr>
        <p:spPr>
          <a:xfrm>
            <a:off x="647275" y="4637477"/>
            <a:ext cx="8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g13c3018e38f_0_10"/>
          <p:cNvSpPr txBox="1"/>
          <p:nvPr/>
        </p:nvSpPr>
        <p:spPr>
          <a:xfrm>
            <a:off x="647275" y="5197576"/>
            <a:ext cx="8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g13c3018e38f_0_10"/>
          <p:cNvSpPr/>
          <p:nvPr/>
        </p:nvSpPr>
        <p:spPr>
          <a:xfrm>
            <a:off x="2324018" y="4711152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c3018e38f_0_10"/>
          <p:cNvSpPr/>
          <p:nvPr/>
        </p:nvSpPr>
        <p:spPr>
          <a:xfrm>
            <a:off x="2324018" y="5293422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c3018e38f_0_10"/>
          <p:cNvSpPr/>
          <p:nvPr/>
        </p:nvSpPr>
        <p:spPr>
          <a:xfrm>
            <a:off x="4336463" y="5256571"/>
            <a:ext cx="1604400" cy="29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3c3018e38f_0_10"/>
          <p:cNvSpPr txBox="1"/>
          <p:nvPr/>
        </p:nvSpPr>
        <p:spPr>
          <a:xfrm>
            <a:off x="4474936" y="5233726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인증 메일 발송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13c3018e38f_0_10"/>
          <p:cNvSpPr txBox="1"/>
          <p:nvPr/>
        </p:nvSpPr>
        <p:spPr>
          <a:xfrm>
            <a:off x="647271" y="5875782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인증코드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g13c3018e38f_0_10"/>
          <p:cNvSpPr/>
          <p:nvPr/>
        </p:nvSpPr>
        <p:spPr>
          <a:xfrm>
            <a:off x="2327918" y="5945403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3c3018e38f_0_10"/>
          <p:cNvSpPr/>
          <p:nvPr/>
        </p:nvSpPr>
        <p:spPr>
          <a:xfrm>
            <a:off x="4336463" y="5933464"/>
            <a:ext cx="1604400" cy="29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3c3018e38f_0_10"/>
          <p:cNvSpPr txBox="1"/>
          <p:nvPr/>
        </p:nvSpPr>
        <p:spPr>
          <a:xfrm>
            <a:off x="4474936" y="5910619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인증하기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g13c3018e38f_0_10"/>
          <p:cNvSpPr txBox="1"/>
          <p:nvPr/>
        </p:nvSpPr>
        <p:spPr>
          <a:xfrm>
            <a:off x="2243021" y="5571909"/>
            <a:ext cx="345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유효하지 않은 이메일입니다. </a:t>
            </a:r>
            <a:r>
              <a:rPr b="1" i="0" lang="en-US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9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메일이 발송되었습니다.</a:t>
            </a:r>
            <a:endParaRPr b="1" i="0" sz="9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13c3018e38f_0_10"/>
          <p:cNvSpPr txBox="1"/>
          <p:nvPr/>
        </p:nvSpPr>
        <p:spPr>
          <a:xfrm>
            <a:off x="2243021" y="6233166"/>
            <a:ext cx="362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인증 코드가 올바르지 않습니다.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13c3018e38f_0_10"/>
          <p:cNvCxnSpPr/>
          <p:nvPr/>
        </p:nvCxnSpPr>
        <p:spPr>
          <a:xfrm>
            <a:off x="441475" y="3946425"/>
            <a:ext cx="56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g13c3018e38f_0_10"/>
          <p:cNvGrpSpPr/>
          <p:nvPr/>
        </p:nvGrpSpPr>
        <p:grpSpPr>
          <a:xfrm>
            <a:off x="647275" y="2464415"/>
            <a:ext cx="3995742" cy="804784"/>
            <a:chOff x="1185525" y="2414215"/>
            <a:chExt cx="3995742" cy="804784"/>
          </a:xfrm>
        </p:grpSpPr>
        <p:sp>
          <p:nvSpPr>
            <p:cNvPr id="170" name="Google Shape;170;g13c3018e38f_0_10"/>
            <p:cNvSpPr txBox="1"/>
            <p:nvPr/>
          </p:nvSpPr>
          <p:spPr>
            <a:xfrm>
              <a:off x="1185525" y="2849699"/>
              <a:ext cx="128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전화번호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g13c3018e38f_0_10"/>
            <p:cNvSpPr/>
            <p:nvPr/>
          </p:nvSpPr>
          <p:spPr>
            <a:xfrm>
              <a:off x="2862268" y="2866410"/>
              <a:ext cx="602700" cy="299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3c3018e38f_0_10"/>
            <p:cNvSpPr/>
            <p:nvPr/>
          </p:nvSpPr>
          <p:spPr>
            <a:xfrm>
              <a:off x="3720418" y="2866410"/>
              <a:ext cx="602700" cy="299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3c3018e38f_0_10"/>
            <p:cNvSpPr/>
            <p:nvPr/>
          </p:nvSpPr>
          <p:spPr>
            <a:xfrm>
              <a:off x="4578567" y="2866410"/>
              <a:ext cx="602700" cy="299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13c3018e38f_0_10"/>
            <p:cNvSpPr txBox="1"/>
            <p:nvPr/>
          </p:nvSpPr>
          <p:spPr>
            <a:xfrm>
              <a:off x="3422610" y="2824375"/>
              <a:ext cx="27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g13c3018e38f_0_10"/>
            <p:cNvSpPr txBox="1"/>
            <p:nvPr/>
          </p:nvSpPr>
          <p:spPr>
            <a:xfrm>
              <a:off x="4299858" y="2824375"/>
              <a:ext cx="27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6" name="Google Shape;176;g13c3018e38f_0_10"/>
            <p:cNvGrpSpPr/>
            <p:nvPr/>
          </p:nvGrpSpPr>
          <p:grpSpPr>
            <a:xfrm>
              <a:off x="1185525" y="2414215"/>
              <a:ext cx="2790848" cy="369267"/>
              <a:chOff x="2080222" y="3779119"/>
              <a:chExt cx="3054112" cy="404100"/>
            </a:xfrm>
          </p:grpSpPr>
          <p:sp>
            <p:nvSpPr>
              <p:cNvPr id="177" name="Google Shape;177;g13c3018e38f_0_10"/>
              <p:cNvSpPr txBox="1"/>
              <p:nvPr/>
            </p:nvSpPr>
            <p:spPr>
              <a:xfrm>
                <a:off x="2080222" y="3779119"/>
                <a:ext cx="1402500" cy="40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이름</a:t>
                </a:r>
                <a:endParaRPr b="1" i="0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" name="Google Shape;178;g13c3018e38f_0_10"/>
              <p:cNvSpPr/>
              <p:nvPr/>
            </p:nvSpPr>
            <p:spPr>
              <a:xfrm>
                <a:off x="3915134" y="3830398"/>
                <a:ext cx="1219200" cy="3279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9" name="Google Shape;179;g13c3018e38f_0_10"/>
          <p:cNvGrpSpPr/>
          <p:nvPr/>
        </p:nvGrpSpPr>
        <p:grpSpPr>
          <a:xfrm>
            <a:off x="4977268" y="3423605"/>
            <a:ext cx="963600" cy="369300"/>
            <a:chOff x="8479393" y="7039805"/>
            <a:chExt cx="963600" cy="369300"/>
          </a:xfrm>
        </p:grpSpPr>
        <p:sp>
          <p:nvSpPr>
            <p:cNvPr id="180" name="Google Shape;180;g13c3018e38f_0_10"/>
            <p:cNvSpPr/>
            <p:nvPr/>
          </p:nvSpPr>
          <p:spPr>
            <a:xfrm>
              <a:off x="847939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13c3018e38f_0_10"/>
            <p:cNvSpPr txBox="1"/>
            <p:nvPr/>
          </p:nvSpPr>
          <p:spPr>
            <a:xfrm>
              <a:off x="856255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82" name="Google Shape;182;g13c3018e38f_0_10"/>
          <p:cNvCxnSpPr/>
          <p:nvPr/>
        </p:nvCxnSpPr>
        <p:spPr>
          <a:xfrm>
            <a:off x="6631600" y="4075150"/>
            <a:ext cx="452100" cy="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g13c3018e38f_0_10"/>
          <p:cNvSpPr/>
          <p:nvPr/>
        </p:nvSpPr>
        <p:spPr>
          <a:xfrm>
            <a:off x="7139600" y="1575375"/>
            <a:ext cx="4878300" cy="2400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3c3018e38f_0_10"/>
          <p:cNvSpPr/>
          <p:nvPr/>
        </p:nvSpPr>
        <p:spPr>
          <a:xfrm>
            <a:off x="7139600" y="4157550"/>
            <a:ext cx="4878300" cy="2417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3c3018e38f_0_10"/>
          <p:cNvSpPr txBox="1"/>
          <p:nvPr/>
        </p:nvSpPr>
        <p:spPr>
          <a:xfrm>
            <a:off x="7352450" y="2303738"/>
            <a:ext cx="44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님의 아이디는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abcd1234</a:t>
            </a: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입니다.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6" name="Google Shape;186;g13c3018e38f_0_10"/>
          <p:cNvGrpSpPr/>
          <p:nvPr/>
        </p:nvGrpSpPr>
        <p:grpSpPr>
          <a:xfrm>
            <a:off x="10280393" y="2916368"/>
            <a:ext cx="963600" cy="369300"/>
            <a:chOff x="10205693" y="6232030"/>
            <a:chExt cx="963600" cy="369300"/>
          </a:xfrm>
        </p:grpSpPr>
        <p:sp>
          <p:nvSpPr>
            <p:cNvPr id="187" name="Google Shape;187;g13c3018e38f_0_10"/>
            <p:cNvSpPr/>
            <p:nvPr/>
          </p:nvSpPr>
          <p:spPr>
            <a:xfrm>
              <a:off x="10205693" y="625487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13c3018e38f_0_10"/>
            <p:cNvSpPr txBox="1"/>
            <p:nvPr/>
          </p:nvSpPr>
          <p:spPr>
            <a:xfrm>
              <a:off x="10288856" y="6232030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9" name="Google Shape;189;g13c3018e38f_0_10"/>
          <p:cNvSpPr txBox="1"/>
          <p:nvPr/>
        </p:nvSpPr>
        <p:spPr>
          <a:xfrm>
            <a:off x="7469454" y="4526316"/>
            <a:ext cx="24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비밀번호 재설정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g13c3018e38f_0_10"/>
          <p:cNvSpPr txBox="1"/>
          <p:nvPr/>
        </p:nvSpPr>
        <p:spPr>
          <a:xfrm>
            <a:off x="8020650" y="4969125"/>
            <a:ext cx="1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새 비밀번호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g13c3018e38f_0_10"/>
          <p:cNvSpPr/>
          <p:nvPr/>
        </p:nvSpPr>
        <p:spPr>
          <a:xfrm>
            <a:off x="9527593" y="5003927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3c3018e38f_0_10"/>
          <p:cNvSpPr txBox="1"/>
          <p:nvPr/>
        </p:nvSpPr>
        <p:spPr>
          <a:xfrm>
            <a:off x="8020650" y="5411925"/>
            <a:ext cx="13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새 비밀번호 확인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g13c3018e38f_0_10"/>
          <p:cNvSpPr/>
          <p:nvPr/>
        </p:nvSpPr>
        <p:spPr>
          <a:xfrm>
            <a:off x="9527593" y="5446727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g13c3018e38f_0_10"/>
          <p:cNvGrpSpPr/>
          <p:nvPr/>
        </p:nvGrpSpPr>
        <p:grpSpPr>
          <a:xfrm>
            <a:off x="10724443" y="5990930"/>
            <a:ext cx="963600" cy="369300"/>
            <a:chOff x="8818243" y="7039805"/>
            <a:chExt cx="963600" cy="369300"/>
          </a:xfrm>
        </p:grpSpPr>
        <p:sp>
          <p:nvSpPr>
            <p:cNvPr id="195" name="Google Shape;195;g13c3018e38f_0_10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13c3018e38f_0_10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변경하기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7" name="Google Shape;197;g13c3018e38f_0_10"/>
          <p:cNvSpPr txBox="1"/>
          <p:nvPr/>
        </p:nvSpPr>
        <p:spPr>
          <a:xfrm>
            <a:off x="7139600" y="1575375"/>
            <a:ext cx="67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i="0" sz="1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g13c3018e38f_0_10"/>
          <p:cNvSpPr txBox="1"/>
          <p:nvPr/>
        </p:nvSpPr>
        <p:spPr>
          <a:xfrm>
            <a:off x="7139600" y="4157550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*pop-up</a:t>
            </a:r>
            <a:endParaRPr b="1" i="0" sz="1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g13c3018e38f_0_10"/>
          <p:cNvSpPr/>
          <p:nvPr/>
        </p:nvSpPr>
        <p:spPr>
          <a:xfrm>
            <a:off x="3011925" y="-170550"/>
            <a:ext cx="6501900" cy="7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Find.java , find.jsp &gt; FindOk.java(id/email)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FindPw.java / findpw.jsp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FindPwOk.java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13c3018e38f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900" y="4741925"/>
            <a:ext cx="8953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1" name="Google Shape;1061;g13cd505edc4_3_56"/>
          <p:cNvGraphicFramePr/>
          <p:nvPr/>
        </p:nvGraphicFramePr>
        <p:xfrm>
          <a:off x="952500" y="12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1100075"/>
                <a:gridCol w="7176375"/>
                <a:gridCol w="2010550"/>
              </a:tblGrid>
              <a:tr h="3622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공지)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48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공지입니다…                                                                                                                       - admin   조회수  144회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0326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공지내용입니다.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48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댓글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0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확인 했습니다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19:45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확인 했습니다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2020-09-09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안녕하세요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2020-09-09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2" name="Google Shape;1062;g13cd505edc4_3_56"/>
          <p:cNvSpPr/>
          <p:nvPr/>
        </p:nvSpPr>
        <p:spPr>
          <a:xfrm>
            <a:off x="962950" y="5593050"/>
            <a:ext cx="10287000" cy="7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댓글을 남겨주세요.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13cd505edc4_3_56"/>
          <p:cNvSpPr/>
          <p:nvPr/>
        </p:nvSpPr>
        <p:spPr>
          <a:xfrm>
            <a:off x="962950" y="5593050"/>
            <a:ext cx="962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13cd505edc4_3_56"/>
          <p:cNvSpPr/>
          <p:nvPr/>
        </p:nvSpPr>
        <p:spPr>
          <a:xfrm>
            <a:off x="9862100" y="5831300"/>
            <a:ext cx="1148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작성하기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13cd505edc4_3_56"/>
          <p:cNvSpPr/>
          <p:nvPr/>
        </p:nvSpPr>
        <p:spPr>
          <a:xfrm>
            <a:off x="9381475" y="5103200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13cd505edc4_3_56"/>
          <p:cNvSpPr/>
          <p:nvPr/>
        </p:nvSpPr>
        <p:spPr>
          <a:xfrm>
            <a:off x="10293575" y="5103200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 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g13cd505edc4_3_56"/>
          <p:cNvSpPr txBox="1"/>
          <p:nvPr>
            <p:ph type="title"/>
          </p:nvPr>
        </p:nvSpPr>
        <p:spPr>
          <a:xfrm>
            <a:off x="-120850" y="7952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관리(상세)</a:t>
            </a:r>
            <a:endParaRPr sz="5500"/>
          </a:p>
        </p:txBody>
      </p:sp>
      <p:sp>
        <p:nvSpPr>
          <p:cNvPr id="1068" name="Google Shape;1068;g13cd505edc4_3_56"/>
          <p:cNvSpPr/>
          <p:nvPr/>
        </p:nvSpPr>
        <p:spPr>
          <a:xfrm>
            <a:off x="3106225" y="45365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g13cd505edc4_3_56"/>
          <p:cNvSpPr/>
          <p:nvPr/>
        </p:nvSpPr>
        <p:spPr>
          <a:xfrm>
            <a:off x="4018325" y="45365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g13cd505edc4_3_56"/>
          <p:cNvSpPr/>
          <p:nvPr/>
        </p:nvSpPr>
        <p:spPr>
          <a:xfrm>
            <a:off x="3353375" y="40280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13cd505edc4_3_56"/>
          <p:cNvSpPr/>
          <p:nvPr/>
        </p:nvSpPr>
        <p:spPr>
          <a:xfrm>
            <a:off x="4265475" y="40280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g13cd505edc4_3_56"/>
          <p:cNvSpPr/>
          <p:nvPr/>
        </p:nvSpPr>
        <p:spPr>
          <a:xfrm>
            <a:off x="3353375" y="35195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g13cd505edc4_3_56"/>
          <p:cNvSpPr/>
          <p:nvPr/>
        </p:nvSpPr>
        <p:spPr>
          <a:xfrm>
            <a:off x="4265475" y="35195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g13c3018e38f_0_85"/>
          <p:cNvGrpSpPr/>
          <p:nvPr/>
        </p:nvGrpSpPr>
        <p:grpSpPr>
          <a:xfrm>
            <a:off x="1624000" y="968000"/>
            <a:ext cx="9732062" cy="5427700"/>
            <a:chOff x="1624000" y="1009350"/>
            <a:chExt cx="9732062" cy="5427700"/>
          </a:xfrm>
        </p:grpSpPr>
        <p:sp>
          <p:nvSpPr>
            <p:cNvPr id="1079" name="Google Shape;1079;g13c3018e38f_0_85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13c3018e38f_0_85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13c3018e38f_0_85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2" name="Google Shape;1082;g13c3018e38f_0_85"/>
            <p:cNvSpPr/>
            <p:nvPr/>
          </p:nvSpPr>
          <p:spPr>
            <a:xfrm>
              <a:off x="1624000" y="2650775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3" name="Google Shape;1083;g13c3018e38f_0_85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084" name="Google Shape;1084;g13c3018e38f_0_85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085" name="Google Shape;1085;g13c3018e38f_0_85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86" name="Google Shape;1086;g13c3018e38f_0_85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087" name="Google Shape;1087;g13c3018e38f_0_85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88" name="Google Shape;1088;g13c3018e38f_0_85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g13c3018e38f_0_85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&lt;&lt; 1  2  3  4   5  6  7  8  9  10    &gt;&gt;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0" name="Google Shape;1090;g13c3018e38f_0_85"/>
          <p:cNvGraphicFramePr/>
          <p:nvPr/>
        </p:nvGraphicFramePr>
        <p:xfrm>
          <a:off x="3609200" y="2065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476050"/>
                <a:gridCol w="714275"/>
                <a:gridCol w="4361750"/>
                <a:gridCol w="646300"/>
                <a:gridCol w="684500"/>
                <a:gridCol w="535475"/>
              </a:tblGrid>
              <a:tr h="31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카테고리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작성자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작성일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답변 여부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쌍용 팬션 상품 등록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액티비티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양평에 풍덩! 액티비티상품 등록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102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렌터카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쌍용 렌터카 상품 등록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101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쌍용 팬션 상품 등록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렌터카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롯데 호텔 상품 등록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99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야놀자</a:t>
                      </a: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 팬션 상품 등록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98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액티비티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가평에 빠져 </a:t>
                      </a: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액티비티상품 등록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97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오뚜기</a:t>
                      </a: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 호텔 상품 등록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96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제주 호텔 상품 등록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091" name="Google Shape;1091;g13c3018e38f_0_85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13c3018e38f_0_85"/>
          <p:cNvSpPr/>
          <p:nvPr/>
        </p:nvSpPr>
        <p:spPr>
          <a:xfrm>
            <a:off x="5982700" y="5638150"/>
            <a:ext cx="3825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항목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13c3018e38f_0_85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13c3018e38f_0_85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5" name="Google Shape;1095;g13c3018e38f_0_85"/>
          <p:cNvSpPr/>
          <p:nvPr/>
        </p:nvSpPr>
        <p:spPr>
          <a:xfrm>
            <a:off x="3609200" y="1779100"/>
            <a:ext cx="8223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상품요청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13c3018e38f_0_85"/>
          <p:cNvSpPr/>
          <p:nvPr/>
        </p:nvSpPr>
        <p:spPr>
          <a:xfrm>
            <a:off x="4504675" y="1779100"/>
            <a:ext cx="11238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등록된상품 관리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3c3018e38f_0_926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13c3018e38f_0_926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13c3018e38f_0_926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4" name="Google Shape;1104;g13c3018e38f_0_926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105" name="Google Shape;1105;g13c3018e38f_0_926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6" name="Google Shape;1106;g13c3018e38f_0_926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7" name="Google Shape;1107;g13c3018e38f_0_926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108" name="Google Shape;1108;g13c3018e38f_0_926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109" name="Google Shape;1109;g13c3018e38f_0_926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0" name="Google Shape;1110;g13c3018e38f_0_926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11" name="Google Shape;1111;g13c3018e38f_0_926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2" name="Google Shape;1112;g13c3018e38f_0_926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113" name="Google Shape;1113;g13c3018e38f_0_926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13c3018e38f_0_926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13c3018e38f_0_926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16" name="Google Shape;1116;g13c3018e38f_0_926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117" name="Google Shape;1117;g13c3018e38f_0_926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118" name="Google Shape;1118;g13c3018e38f_0_926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19" name="Google Shape;1119;g13c3018e38f_0_926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120" name="Google Shape;1120;g13c3018e38f_0_926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21" name="Google Shape;1121;g13c3018e38f_0_926"/>
          <p:cNvSpPr/>
          <p:nvPr/>
        </p:nvSpPr>
        <p:spPr>
          <a:xfrm>
            <a:off x="1624000" y="261522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13c3018e38f_0_926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13c3018e38f_0_926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4" name="Google Shape;1124;g13c3018e38f_0_926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{74F687E7-32C4-4AD6-9C2C-9407F416CEC4}</a:tableStyleId>
              </a:tblPr>
              <a:tblGrid>
                <a:gridCol w="5395175"/>
                <a:gridCol w="1000025"/>
                <a:gridCol w="1000025"/>
              </a:tblGrid>
              <a:tr h="364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 / 유형(숙소)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숙소명 :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신라호텔</a:t>
                      </a:r>
                      <a:endParaRPr sz="7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위치 :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중구 동호로 249</a:t>
                      </a:r>
                      <a:endParaRPr sz="7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이용시간</a:t>
                      </a: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[셀렉트 박스(입실시간)] ~ [셀렉트 박스(퇴실시간)]</a:t>
                      </a:r>
                      <a:endParaRPr sz="5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562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방 리스트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썸네일 사진 : 업로드된 파일</a:t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상세이미지 폴더 : 업로드된 폴더 </a:t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125" name="Google Shape;1125;g13c3018e38f_0_926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거절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13c3018e38f_0_926"/>
          <p:cNvSpPr/>
          <p:nvPr/>
        </p:nvSpPr>
        <p:spPr>
          <a:xfrm>
            <a:off x="3671200" y="3450900"/>
            <a:ext cx="7269900" cy="161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방이름 :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가격 :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[옵션]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배드옵션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싱글	   트윈	   퀸	   온돌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욕조		반려동물		흡연		취사		수영장주차 		와이파이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 수용 가능 인원                ( 박스)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썸네일 사진 : 업로드된 파일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상세이미지 : 업로드된 폴더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13c3018e38f_0_926"/>
          <p:cNvSpPr/>
          <p:nvPr/>
        </p:nvSpPr>
        <p:spPr>
          <a:xfrm>
            <a:off x="41260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13c3018e38f_0_926"/>
          <p:cNvSpPr/>
          <p:nvPr/>
        </p:nvSpPr>
        <p:spPr>
          <a:xfrm>
            <a:off x="4312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13c3018e38f_0_926"/>
          <p:cNvSpPr/>
          <p:nvPr/>
        </p:nvSpPr>
        <p:spPr>
          <a:xfrm>
            <a:off x="5247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13c3018e38f_0_926"/>
          <p:cNvSpPr/>
          <p:nvPr/>
        </p:nvSpPr>
        <p:spPr>
          <a:xfrm>
            <a:off x="54336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13c3018e38f_0_926"/>
          <p:cNvSpPr/>
          <p:nvPr/>
        </p:nvSpPr>
        <p:spPr>
          <a:xfrm>
            <a:off x="6368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13c3018e38f_0_926"/>
          <p:cNvSpPr/>
          <p:nvPr/>
        </p:nvSpPr>
        <p:spPr>
          <a:xfrm>
            <a:off x="6554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g13c3018e38f_0_926"/>
          <p:cNvSpPr/>
          <p:nvPr/>
        </p:nvSpPr>
        <p:spPr>
          <a:xfrm>
            <a:off x="7303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g13c3018e38f_0_926"/>
          <p:cNvSpPr/>
          <p:nvPr/>
        </p:nvSpPr>
        <p:spPr>
          <a:xfrm>
            <a:off x="74896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g13c3018e38f_0_926"/>
          <p:cNvSpPr/>
          <p:nvPr/>
        </p:nvSpPr>
        <p:spPr>
          <a:xfrm>
            <a:off x="8610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g13c3018e38f_0_926"/>
          <p:cNvSpPr/>
          <p:nvPr/>
        </p:nvSpPr>
        <p:spPr>
          <a:xfrm>
            <a:off x="8797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g13c3018e38f_0_926"/>
          <p:cNvSpPr/>
          <p:nvPr/>
        </p:nvSpPr>
        <p:spPr>
          <a:xfrm>
            <a:off x="9918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g13c3018e38f_0_926"/>
          <p:cNvSpPr/>
          <p:nvPr/>
        </p:nvSpPr>
        <p:spPr>
          <a:xfrm>
            <a:off x="10104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13c3018e38f_0_926"/>
          <p:cNvSpPr/>
          <p:nvPr/>
        </p:nvSpPr>
        <p:spPr>
          <a:xfrm>
            <a:off x="4788875" y="4461525"/>
            <a:ext cx="458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13c3018e38f_0_926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13c3018e38f_0_926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g13c3018e38f_0_926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거절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g13c3018e38f_0_926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g13c3018e38f_0_926"/>
          <p:cNvSpPr/>
          <p:nvPr/>
        </p:nvSpPr>
        <p:spPr>
          <a:xfrm>
            <a:off x="3727925" y="4207050"/>
            <a:ext cx="1104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g13c3018e38f_0_926"/>
          <p:cNvSpPr/>
          <p:nvPr/>
        </p:nvSpPr>
        <p:spPr>
          <a:xfrm>
            <a:off x="4185125" y="4207050"/>
            <a:ext cx="1104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g13c3018e38f_0_926"/>
          <p:cNvSpPr/>
          <p:nvPr/>
        </p:nvSpPr>
        <p:spPr>
          <a:xfrm>
            <a:off x="4642325" y="4207050"/>
            <a:ext cx="1104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13c3018e38f_0_926"/>
          <p:cNvSpPr/>
          <p:nvPr/>
        </p:nvSpPr>
        <p:spPr>
          <a:xfrm>
            <a:off x="5109050" y="4207050"/>
            <a:ext cx="1104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g13c3018e38f_0_926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ProductHome.java, producthome.jsp, ProductHomeOk.java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(OK파일은 나중에)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3c3018e38f_0_972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g13c3018e38f_0_972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g13c3018e38f_0_972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6" name="Google Shape;1156;g13c3018e38f_0_972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157" name="Google Shape;1157;g13c3018e38f_0_972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8" name="Google Shape;1158;g13c3018e38f_0_972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9" name="Google Shape;1159;g13c3018e38f_0_972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160" name="Google Shape;1160;g13c3018e38f_0_972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161" name="Google Shape;1161;g13c3018e38f_0_972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2" name="Google Shape;1162;g13c3018e38f_0_972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63" name="Google Shape;1163;g13c3018e38f_0_972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64" name="Google Shape;1164;g13c3018e38f_0_972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165" name="Google Shape;1165;g13c3018e38f_0_972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13c3018e38f_0_972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13c3018e38f_0_972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68" name="Google Shape;1168;g13c3018e38f_0_972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169" name="Google Shape;1169;g13c3018e38f_0_972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170" name="Google Shape;1170;g13c3018e38f_0_972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71" name="Google Shape;1171;g13c3018e38f_0_972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172" name="Google Shape;1172;g13c3018e38f_0_972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73" name="Google Shape;1173;g13c3018e38f_0_972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g13c3018e38f_0_972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5" name="Google Shape;1175;g13c3018e38f_0_972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{74F687E7-32C4-4AD6-9C2C-9407F416CEC4}</a:tableStyleId>
              </a:tblPr>
              <a:tblGrid>
                <a:gridCol w="5395175"/>
                <a:gridCol w="1000025"/>
                <a:gridCol w="1000025"/>
              </a:tblGrid>
              <a:tr h="364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 / 유형(렌터카)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차량명 / 차량종류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위치 :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동작구 노량진로 24</a:t>
                      </a:r>
                      <a:endParaRPr sz="3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이용시간</a:t>
                      </a: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[셀렉트 박스(입실시간)] ~ [셀렉트 박스(퇴실시간)]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562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차량 정보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연료 상태 :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연비 : 00km/L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최대 탑승 :                       (박스)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변속 형태 :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가격 : 00,000원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썸네일 사진 : 업로드된 파일</a:t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176" name="Google Shape;1176;g13c3018e38f_0_972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거절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g13c3018e38f_0_972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g13c3018e38f_0_972"/>
          <p:cNvSpPr/>
          <p:nvPr/>
        </p:nvSpPr>
        <p:spPr>
          <a:xfrm>
            <a:off x="4716475" y="2167025"/>
            <a:ext cx="726000" cy="13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승용차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g13c3018e38f_0_972"/>
          <p:cNvSpPr/>
          <p:nvPr/>
        </p:nvSpPr>
        <p:spPr>
          <a:xfrm rot="10800000">
            <a:off x="5294350" y="2192525"/>
            <a:ext cx="110400" cy="68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g13c3018e38f_0_972"/>
          <p:cNvSpPr/>
          <p:nvPr/>
        </p:nvSpPr>
        <p:spPr>
          <a:xfrm>
            <a:off x="4274975" y="4387950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g13c3018e38f_0_972"/>
          <p:cNvSpPr/>
          <p:nvPr/>
        </p:nvSpPr>
        <p:spPr>
          <a:xfrm>
            <a:off x="4461375" y="4387950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g13c3018e38f_0_972"/>
          <p:cNvSpPr/>
          <p:nvPr/>
        </p:nvSpPr>
        <p:spPr>
          <a:xfrm>
            <a:off x="4270550" y="4081975"/>
            <a:ext cx="6288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g13c3018e38f_0_972"/>
          <p:cNvSpPr/>
          <p:nvPr/>
        </p:nvSpPr>
        <p:spPr>
          <a:xfrm>
            <a:off x="4321475" y="3442825"/>
            <a:ext cx="726000" cy="13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가솔린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g13c3018e38f_0_972"/>
          <p:cNvSpPr/>
          <p:nvPr/>
        </p:nvSpPr>
        <p:spPr>
          <a:xfrm rot="10800000">
            <a:off x="4899350" y="3468325"/>
            <a:ext cx="110400" cy="68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g13c3018e38f_0_972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g13c3018e38f_0_972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거절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g13c3018e38f_0_972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8" name="Google Shape;1188;g13c3018e38f_0_972"/>
          <p:cNvSpPr/>
          <p:nvPr/>
        </p:nvSpPr>
        <p:spPr>
          <a:xfrm>
            <a:off x="1624000" y="261522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g13c3018e38f_0_972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ProductCar.java, productcar.jsp, ProductcarOk.java  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(OK파일은 나중에)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3c3018e38f_0_1272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g13c3018e38f_0_1272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13c3018e38f_0_1272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97" name="Google Shape;1197;g13c3018e38f_0_1272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198" name="Google Shape;1198;g13c3018e38f_0_1272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9" name="Google Shape;1199;g13c3018e38f_0_1272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0" name="Google Shape;1200;g13c3018e38f_0_1272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201" name="Google Shape;1201;g13c3018e38f_0_1272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202" name="Google Shape;1202;g13c3018e38f_0_1272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3" name="Google Shape;1203;g13c3018e38f_0_1272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04" name="Google Shape;1204;g13c3018e38f_0_1272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5" name="Google Shape;1205;g13c3018e38f_0_1272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206" name="Google Shape;1206;g13c3018e38f_0_1272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g13c3018e38f_0_1272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g13c3018e38f_0_1272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09" name="Google Shape;1209;g13c3018e38f_0_1272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210" name="Google Shape;1210;g13c3018e38f_0_1272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211" name="Google Shape;1211;g13c3018e38f_0_1272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12" name="Google Shape;1212;g13c3018e38f_0_1272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213" name="Google Shape;1213;g13c3018e38f_0_1272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14" name="Google Shape;1214;g13c3018e38f_0_1272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g13c3018e38f_0_1272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6" name="Google Shape;1216;g13c3018e38f_0_1272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{74F687E7-32C4-4AD6-9C2C-9407F416CEC4}</a:tableStyleId>
              </a:tblPr>
              <a:tblGrid>
                <a:gridCol w="5395175"/>
                <a:gridCol w="1000025"/>
                <a:gridCol w="1000025"/>
              </a:tblGrid>
              <a:tr h="364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 / 유형(액티비티)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차량명 / 차량종류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위치 :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동작구 노량진로 24</a:t>
                      </a:r>
                      <a:endParaRPr sz="3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이용시간</a:t>
                      </a: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[셀렉트 박스(입실시간)] ~ [셀렉트 박스(퇴실시간)]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562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가격 :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썸네일 사진 : 업로드된 파일</a:t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217" name="Google Shape;1217;g13c3018e38f_0_1272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거절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g13c3018e38f_0_1272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g13c3018e38f_0_1272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g13c3018e38f_0_1272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거절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g13c3018e38f_0_1272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2" name="Google Shape;1222;g13c3018e38f_0_1272"/>
          <p:cNvSpPr/>
          <p:nvPr/>
        </p:nvSpPr>
        <p:spPr>
          <a:xfrm>
            <a:off x="1624000" y="261522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g13c3018e38f_0_1272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ProductActivity.java, productactivity.jsp, ProductActivityOk.java ProductActivitiyDelEditOk.java 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(OK파일은 나중에)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3c3018e38f_0_1043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g13c3018e38f_0_1043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g13c3018e38f_0_1043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31" name="Google Shape;1231;g13c3018e38f_0_1043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232" name="Google Shape;1232;g13c3018e38f_0_1043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3" name="Google Shape;1233;g13c3018e38f_0_1043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34" name="Google Shape;1234;g13c3018e38f_0_1043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235" name="Google Shape;1235;g13c3018e38f_0_1043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236" name="Google Shape;1236;g13c3018e38f_0_1043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7" name="Google Shape;1237;g13c3018e38f_0_1043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38" name="Google Shape;1238;g13c3018e38f_0_1043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39" name="Google Shape;1239;g13c3018e38f_0_1043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240" name="Google Shape;1240;g13c3018e38f_0_1043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g13c3018e38f_0_1043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g13c3018e38f_0_1043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43" name="Google Shape;1243;g13c3018e38f_0_1043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244" name="Google Shape;1244;g13c3018e38f_0_1043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245" name="Google Shape;1245;g13c3018e38f_0_1043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46" name="Google Shape;1246;g13c3018e38f_0_1043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247" name="Google Shape;1247;g13c3018e38f_0_1043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48" name="Google Shape;1248;g13c3018e38f_0_1043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g13c3018e38f_0_1043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0" name="Google Shape;1250;g13c3018e38f_0_1043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{74F687E7-32C4-4AD6-9C2C-9407F416CEC4}</a:tableStyleId>
              </a:tblPr>
              <a:tblGrid>
                <a:gridCol w="5395175"/>
                <a:gridCol w="1000025"/>
                <a:gridCol w="1000025"/>
              </a:tblGrid>
              <a:tr h="364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 / 유형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숙소명 :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신라호텔</a:t>
                      </a:r>
                      <a:endParaRPr sz="7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위치 : 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중구 동호로 249</a:t>
                      </a:r>
                      <a:endParaRPr sz="7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이용시간</a:t>
                      </a: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[셀렉트 박스(입실시간)] ~ [셀렉트 박스(퇴실시간)]</a:t>
                      </a:r>
                      <a:endParaRPr sz="5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562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방 리스트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썸네일 사진 : 업로드된 파일</a:t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상세이미지 폴더 : 업로드된 폴더 </a:t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251" name="Google Shape;1251;g13c3018e38f_0_1043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등록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g13c3018e38f_0_1043"/>
          <p:cNvSpPr/>
          <p:nvPr/>
        </p:nvSpPr>
        <p:spPr>
          <a:xfrm>
            <a:off x="3671200" y="3450900"/>
            <a:ext cx="7269900" cy="161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방이름 :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가격 :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[옵션]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배드옵션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싱글	트윈	퀸	온돌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욕조		반려동물		흡연		취사		수영장주차 		와이파이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 수용 가능 인원                (셀렉트 박스)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썸네일 사진 : 업로드된 파일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상세이미지 : 업로드된 폴더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g13c3018e38f_0_1043"/>
          <p:cNvSpPr/>
          <p:nvPr/>
        </p:nvSpPr>
        <p:spPr>
          <a:xfrm>
            <a:off x="41260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g13c3018e38f_0_1043"/>
          <p:cNvSpPr/>
          <p:nvPr/>
        </p:nvSpPr>
        <p:spPr>
          <a:xfrm>
            <a:off x="4312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g13c3018e38f_0_1043"/>
          <p:cNvSpPr/>
          <p:nvPr/>
        </p:nvSpPr>
        <p:spPr>
          <a:xfrm>
            <a:off x="5247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g13c3018e38f_0_1043"/>
          <p:cNvSpPr/>
          <p:nvPr/>
        </p:nvSpPr>
        <p:spPr>
          <a:xfrm>
            <a:off x="54336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g13c3018e38f_0_1043"/>
          <p:cNvSpPr/>
          <p:nvPr/>
        </p:nvSpPr>
        <p:spPr>
          <a:xfrm>
            <a:off x="6368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g13c3018e38f_0_1043"/>
          <p:cNvSpPr/>
          <p:nvPr/>
        </p:nvSpPr>
        <p:spPr>
          <a:xfrm>
            <a:off x="6554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g13c3018e38f_0_1043"/>
          <p:cNvSpPr/>
          <p:nvPr/>
        </p:nvSpPr>
        <p:spPr>
          <a:xfrm>
            <a:off x="7303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g13c3018e38f_0_1043"/>
          <p:cNvSpPr/>
          <p:nvPr/>
        </p:nvSpPr>
        <p:spPr>
          <a:xfrm>
            <a:off x="74896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g13c3018e38f_0_1043"/>
          <p:cNvSpPr/>
          <p:nvPr/>
        </p:nvSpPr>
        <p:spPr>
          <a:xfrm>
            <a:off x="8610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g13c3018e38f_0_1043"/>
          <p:cNvSpPr/>
          <p:nvPr/>
        </p:nvSpPr>
        <p:spPr>
          <a:xfrm>
            <a:off x="8797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g13c3018e38f_0_1043"/>
          <p:cNvSpPr/>
          <p:nvPr/>
        </p:nvSpPr>
        <p:spPr>
          <a:xfrm>
            <a:off x="9918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g13c3018e38f_0_1043"/>
          <p:cNvSpPr/>
          <p:nvPr/>
        </p:nvSpPr>
        <p:spPr>
          <a:xfrm>
            <a:off x="10104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g13c3018e38f_0_1043"/>
          <p:cNvSpPr/>
          <p:nvPr/>
        </p:nvSpPr>
        <p:spPr>
          <a:xfrm>
            <a:off x="4788875" y="4461525"/>
            <a:ext cx="458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13c3018e38f_0_1043"/>
          <p:cNvSpPr/>
          <p:nvPr/>
        </p:nvSpPr>
        <p:spPr>
          <a:xfrm>
            <a:off x="9427275" y="5932650"/>
            <a:ext cx="8499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g13c3018e38f_0_1043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거절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13c3018e38f_0_1043"/>
          <p:cNvSpPr/>
          <p:nvPr/>
        </p:nvSpPr>
        <p:spPr>
          <a:xfrm>
            <a:off x="5003350" y="2675850"/>
            <a:ext cx="2981400" cy="1506300"/>
          </a:xfrm>
          <a:prstGeom prst="roundRect">
            <a:avLst>
              <a:gd fmla="val 577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g13c3018e38f_0_1043"/>
          <p:cNvSpPr/>
          <p:nvPr/>
        </p:nvSpPr>
        <p:spPr>
          <a:xfrm rot="2494424">
            <a:off x="7432926" y="5071918"/>
            <a:ext cx="2243276" cy="119013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g13c3018e38f_0_1043"/>
          <p:cNvSpPr/>
          <p:nvPr/>
        </p:nvSpPr>
        <p:spPr>
          <a:xfrm>
            <a:off x="5107375" y="2804375"/>
            <a:ext cx="2796000" cy="1130400"/>
          </a:xfrm>
          <a:prstGeom prst="roundRect">
            <a:avLst>
              <a:gd fmla="val 4512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누락된 내용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13c3018e38f_0_1043"/>
          <p:cNvSpPr/>
          <p:nvPr/>
        </p:nvSpPr>
        <p:spPr>
          <a:xfrm>
            <a:off x="7303225" y="3994125"/>
            <a:ext cx="561000" cy="15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전송하기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g13c3018e38f_0_1043"/>
          <p:cNvSpPr/>
          <p:nvPr/>
        </p:nvSpPr>
        <p:spPr>
          <a:xfrm>
            <a:off x="6665225" y="3994125"/>
            <a:ext cx="561000" cy="15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13c3018e38f_0_1043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4" name="Google Shape;1274;g13c3018e38f_0_1043"/>
          <p:cNvSpPr/>
          <p:nvPr/>
        </p:nvSpPr>
        <p:spPr>
          <a:xfrm>
            <a:off x="1624000" y="261522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9" name="Google Shape;1279;g13c3018e38f_0_1105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280" name="Google Shape;1280;g13c3018e38f_0_1105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13c3018e38f_0_1105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g13c3018e38f_0_1105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g13c3018e38f_0_1105"/>
            <p:cNvSpPr/>
            <p:nvPr/>
          </p:nvSpPr>
          <p:spPr>
            <a:xfrm>
              <a:off x="1624000" y="295725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4" name="Google Shape;1284;g13c3018e38f_0_1105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285" name="Google Shape;1285;g13c3018e38f_0_1105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286" name="Google Shape;1286;g13c3018e38f_0_1105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87" name="Google Shape;1287;g13c3018e38f_0_1105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288" name="Google Shape;1288;g13c3018e38f_0_1105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89" name="Google Shape;1289;g13c3018e38f_0_1105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(검색)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0" name="Google Shape;1290;g13c3018e38f_0_1105"/>
          <p:cNvSpPr/>
          <p:nvPr/>
        </p:nvSpPr>
        <p:spPr>
          <a:xfrm>
            <a:off x="3511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13c3018e38f_0_1105"/>
          <p:cNvSpPr txBox="1"/>
          <p:nvPr/>
        </p:nvSpPr>
        <p:spPr>
          <a:xfrm>
            <a:off x="3527275" y="166487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2" name="Google Shape;1292;g13c3018e38f_0_1105"/>
          <p:cNvSpPr/>
          <p:nvPr/>
        </p:nvSpPr>
        <p:spPr>
          <a:xfrm>
            <a:off x="4236175" y="170882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g13c3018e38f_0_1105"/>
          <p:cNvSpPr txBox="1"/>
          <p:nvPr/>
        </p:nvSpPr>
        <p:spPr>
          <a:xfrm>
            <a:off x="4243975" y="166487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파트너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4" name="Google Shape;1294;g13c3018e38f_0_1105"/>
          <p:cNvSpPr/>
          <p:nvPr/>
        </p:nvSpPr>
        <p:spPr>
          <a:xfrm>
            <a:off x="3511675" y="1957375"/>
            <a:ext cx="7637700" cy="42990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13c3018e38f_0_1105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&lt;&lt; 1  2  3  4   5  6  7  8  9  10    &gt;&gt;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13c3018e38f_0_1105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g13c3018e38f_0_1105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8" name="Google Shape;1298;g13c3018e38f_0_1105"/>
          <p:cNvGraphicFramePr/>
          <p:nvPr/>
        </p:nvGraphicFramePr>
        <p:xfrm>
          <a:off x="3609200" y="2065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634775"/>
                <a:gridCol w="514400"/>
                <a:gridCol w="921825"/>
                <a:gridCol w="1100175"/>
                <a:gridCol w="452850"/>
                <a:gridCol w="2481575"/>
                <a:gridCol w="629000"/>
                <a:gridCol w="722475"/>
              </a:tblGrid>
              <a:tr h="30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아이디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이름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전화번호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생년월일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성별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이메일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등급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수정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asdf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땡땡땡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010-0000-0000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0000-00-00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남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oasdfjui@gmail.com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[수정]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vqer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땡땡땡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010-0000-0000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남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erfujiow@naver.com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[수정]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ztsd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땡땡땡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010-0000-0000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여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erthbnuo@hanmail.com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[수정]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vwrs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땡땡땡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010-0000-0000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여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ghuoert@gmail.com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[수정]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zdrs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땡땡땡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010-0000-0000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여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vxcyhui@gmail.com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[수정]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9" name="Google Shape;1299;g13c3018e38f_0_1105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UserList.java userlist.jsp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UserEditOk.java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3c3018e38f_0_95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13c3018e38f_0_95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13c3018e38f_0_95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07" name="Google Shape;1307;g13c3018e38f_0_95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308" name="Google Shape;1308;g13c3018e38f_0_95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9" name="Google Shape;1309;g13c3018e38f_0_95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10" name="Google Shape;1310;g13c3018e38f_0_95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311" name="Google Shape;1311;g13c3018e38f_0_95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312" name="Google Shape;1312;g13c3018e38f_0_95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3" name="Google Shape;1313;g13c3018e38f_0_95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14" name="Google Shape;1314;g13c3018e38f_0_95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15" name="Google Shape;1315;g13c3018e38f_0_95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316" name="Google Shape;1316;g13c3018e38f_0_95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13c3018e38f_0_95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13c3018e38f_0_95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19" name="Google Shape;1319;g13c3018e38f_0_95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320" name="Google Shape;1320;g13c3018e38f_0_95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321" name="Google Shape;1321;g13c3018e38f_0_95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22" name="Google Shape;1322;g13c3018e38f_0_95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323" name="Google Shape;1323;g13c3018e38f_0_95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24" name="Google Shape;1324;g13c3018e38f_0_95"/>
          <p:cNvSpPr/>
          <p:nvPr/>
        </p:nvSpPr>
        <p:spPr>
          <a:xfrm>
            <a:off x="1624000" y="324407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g13c3018e38f_0_95"/>
          <p:cNvSpPr/>
          <p:nvPr/>
        </p:nvSpPr>
        <p:spPr>
          <a:xfrm>
            <a:off x="3511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g13c3018e38f_0_95"/>
          <p:cNvSpPr/>
          <p:nvPr/>
        </p:nvSpPr>
        <p:spPr>
          <a:xfrm>
            <a:off x="4236163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13c3018e38f_0_95"/>
          <p:cNvSpPr/>
          <p:nvPr/>
        </p:nvSpPr>
        <p:spPr>
          <a:xfrm>
            <a:off x="4960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g13c3018e38f_0_95"/>
          <p:cNvSpPr/>
          <p:nvPr/>
        </p:nvSpPr>
        <p:spPr>
          <a:xfrm>
            <a:off x="5692975" y="1716463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13c3018e38f_0_95"/>
          <p:cNvSpPr txBox="1"/>
          <p:nvPr/>
        </p:nvSpPr>
        <p:spPr>
          <a:xfrm>
            <a:off x="3527275" y="166487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홈페이지 문의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0" name="Google Shape;1330;g13c3018e38f_0_95"/>
          <p:cNvSpPr txBox="1"/>
          <p:nvPr/>
        </p:nvSpPr>
        <p:spPr>
          <a:xfrm>
            <a:off x="4243975" y="166487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신              고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1" name="Google Shape;1331;g13c3018e38f_0_95"/>
          <p:cNvSpPr txBox="1"/>
          <p:nvPr/>
        </p:nvSpPr>
        <p:spPr>
          <a:xfrm>
            <a:off x="4968475" y="1664875"/>
            <a:ext cx="817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파트너    등록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2" name="Google Shape;1332;g13c3018e38f_0_95"/>
          <p:cNvSpPr txBox="1"/>
          <p:nvPr/>
        </p:nvSpPr>
        <p:spPr>
          <a:xfrm>
            <a:off x="5692975" y="167252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기               타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3" name="Google Shape;1333;g13c3018e38f_0_95"/>
          <p:cNvSpPr/>
          <p:nvPr/>
        </p:nvSpPr>
        <p:spPr>
          <a:xfrm>
            <a:off x="3511675" y="1957375"/>
            <a:ext cx="7637700" cy="42990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g13c3018e38f_0_95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&lt;&lt; 1  2  3  4   5  6  7  8  9  10    &gt;&gt;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5" name="Google Shape;1335;g13c3018e38f_0_95"/>
          <p:cNvGraphicFramePr/>
          <p:nvPr/>
        </p:nvGraphicFramePr>
        <p:xfrm>
          <a:off x="3609200" y="2065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476325"/>
                <a:gridCol w="867350"/>
                <a:gridCol w="3737450"/>
                <a:gridCol w="927150"/>
                <a:gridCol w="898250"/>
                <a:gridCol w="550575"/>
              </a:tblGrid>
              <a:tr h="30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유형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작성자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작성일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답변 여부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홈페이지 문의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이부분 수정 해야될거같아요!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or 회원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신고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악성 유저 신고입니다.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or 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102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등록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등록 확인 부탁드립니다.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101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기 타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일렉기타, 어쿠스틱 기타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6" name="Google Shape;1336;g13c3018e38f_0_95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g13c3018e38f_0_95"/>
          <p:cNvSpPr/>
          <p:nvPr/>
        </p:nvSpPr>
        <p:spPr>
          <a:xfrm>
            <a:off x="5982700" y="5638150"/>
            <a:ext cx="3825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항목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g13c3018e38f_0_95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g13c3018e38f_0_95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 메인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0" name="Google Shape;1340;g13c3018e38f_0_95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QuestionList.java questionlist.jsp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41" name="Google Shape;1341;g13c3018e38f_0_95"/>
          <p:cNvSpPr/>
          <p:nvPr/>
        </p:nvSpPr>
        <p:spPr>
          <a:xfrm>
            <a:off x="10340300" y="40045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작성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3c3018e38f_0_1313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g13c3018e38f_0_1313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g13c3018e38f_0_1313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49" name="Google Shape;1349;g13c3018e38f_0_1313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350" name="Google Shape;1350;g13c3018e38f_0_1313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1" name="Google Shape;1351;g13c3018e38f_0_1313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2" name="Google Shape;1352;g13c3018e38f_0_1313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353" name="Google Shape;1353;g13c3018e38f_0_1313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354" name="Google Shape;1354;g13c3018e38f_0_1313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5" name="Google Shape;1355;g13c3018e38f_0_1313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56" name="Google Shape;1356;g13c3018e38f_0_1313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7" name="Google Shape;1357;g13c3018e38f_0_1313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358" name="Google Shape;1358;g13c3018e38f_0_1313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g13c3018e38f_0_1313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g13c3018e38f_0_1313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61" name="Google Shape;1361;g13c3018e38f_0_1313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362" name="Google Shape;1362;g13c3018e38f_0_1313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363" name="Google Shape;1363;g13c3018e38f_0_1313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64" name="Google Shape;1364;g13c3018e38f_0_1313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365" name="Google Shape;1365;g13c3018e38f_0_1313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66" name="Google Shape;1366;g13c3018e38f_0_1313"/>
          <p:cNvSpPr/>
          <p:nvPr/>
        </p:nvSpPr>
        <p:spPr>
          <a:xfrm>
            <a:off x="1624000" y="324407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g13c3018e38f_0_1313"/>
          <p:cNvSpPr/>
          <p:nvPr/>
        </p:nvSpPr>
        <p:spPr>
          <a:xfrm>
            <a:off x="3511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g13c3018e38f_0_1313"/>
          <p:cNvSpPr/>
          <p:nvPr/>
        </p:nvSpPr>
        <p:spPr>
          <a:xfrm>
            <a:off x="4236163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g13c3018e38f_0_1313"/>
          <p:cNvSpPr/>
          <p:nvPr/>
        </p:nvSpPr>
        <p:spPr>
          <a:xfrm>
            <a:off x="4960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g13c3018e38f_0_1313"/>
          <p:cNvSpPr/>
          <p:nvPr/>
        </p:nvSpPr>
        <p:spPr>
          <a:xfrm>
            <a:off x="5692975" y="1716463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g13c3018e38f_0_1313"/>
          <p:cNvSpPr txBox="1"/>
          <p:nvPr/>
        </p:nvSpPr>
        <p:spPr>
          <a:xfrm>
            <a:off x="3527275" y="166487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홈페이지 문의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2" name="Google Shape;1372;g13c3018e38f_0_1313"/>
          <p:cNvSpPr txBox="1"/>
          <p:nvPr/>
        </p:nvSpPr>
        <p:spPr>
          <a:xfrm>
            <a:off x="4243975" y="166487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신              고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3" name="Google Shape;1373;g13c3018e38f_0_1313"/>
          <p:cNvSpPr txBox="1"/>
          <p:nvPr/>
        </p:nvSpPr>
        <p:spPr>
          <a:xfrm>
            <a:off x="4968475" y="1664875"/>
            <a:ext cx="817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파트너    등록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4" name="Google Shape;1374;g13c3018e38f_0_1313"/>
          <p:cNvSpPr txBox="1"/>
          <p:nvPr/>
        </p:nvSpPr>
        <p:spPr>
          <a:xfrm>
            <a:off x="5692975" y="167252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기               타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5" name="Google Shape;1375;g13c3018e38f_0_1313"/>
          <p:cNvSpPr/>
          <p:nvPr/>
        </p:nvSpPr>
        <p:spPr>
          <a:xfrm>
            <a:off x="3511675" y="1957375"/>
            <a:ext cx="7637700" cy="42990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g13c3018e38f_0_1313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&lt;&lt; 1  2  3  4   5  6  7  8  9  10    &gt;&gt;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7" name="Google Shape;1377;g13c3018e38f_0_1313"/>
          <p:cNvGraphicFramePr/>
          <p:nvPr/>
        </p:nvGraphicFramePr>
        <p:xfrm>
          <a:off x="3609200" y="2065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476325"/>
                <a:gridCol w="867350"/>
                <a:gridCol w="3737450"/>
                <a:gridCol w="927150"/>
                <a:gridCol w="898250"/>
                <a:gridCol w="550575"/>
              </a:tblGrid>
              <a:tr h="30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번호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유형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작성자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작성일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답변 여부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홈페이지 문의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이부분 수정 해야될거같아요!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or 회원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신고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악성 유저 신고입니다.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or 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102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등록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등록 확인 부탁드립니다.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101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기 타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일렉기타, 어쿠스틱 기타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파트너 회원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8" name="Google Shape;1378;g13c3018e38f_0_1313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g13c3018e38f_0_1313"/>
          <p:cNvSpPr/>
          <p:nvPr/>
        </p:nvSpPr>
        <p:spPr>
          <a:xfrm>
            <a:off x="5982700" y="5638150"/>
            <a:ext cx="3825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항목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13c3018e38f_0_1313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g13c3018e38f_0_1313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 메인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2" name="Google Shape;1382;g13c3018e38f_0_1313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QuestionView.java questionview.jsp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383" name="Google Shape;1383;g13c3018e38f_0_1313"/>
          <p:cNvGrpSpPr/>
          <p:nvPr/>
        </p:nvGrpSpPr>
        <p:grpSpPr>
          <a:xfrm>
            <a:off x="2703775" y="3919375"/>
            <a:ext cx="2981400" cy="3327600"/>
            <a:chOff x="9290375" y="3530400"/>
            <a:chExt cx="2981400" cy="3327600"/>
          </a:xfrm>
        </p:grpSpPr>
        <p:sp>
          <p:nvSpPr>
            <p:cNvPr id="1384" name="Google Shape;1384;g13c3018e38f_0_1313"/>
            <p:cNvSpPr/>
            <p:nvPr/>
          </p:nvSpPr>
          <p:spPr>
            <a:xfrm>
              <a:off x="9290375" y="3530400"/>
              <a:ext cx="2981400" cy="3327600"/>
            </a:xfrm>
            <a:prstGeom prst="roundRect">
              <a:avLst>
                <a:gd fmla="val 2733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g13c3018e38f_0_1313"/>
            <p:cNvSpPr txBox="1"/>
            <p:nvPr/>
          </p:nvSpPr>
          <p:spPr>
            <a:xfrm>
              <a:off x="9492125" y="3713575"/>
              <a:ext cx="39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Q.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6" name="Google Shape;1386;g13c3018e38f_0_1313"/>
            <p:cNvSpPr txBox="1"/>
            <p:nvPr/>
          </p:nvSpPr>
          <p:spPr>
            <a:xfrm>
              <a:off x="9802825" y="3758175"/>
              <a:ext cx="1886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XXX 유저를 신고합니다.</a:t>
              </a:r>
              <a:endParaRPr b="0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7" name="Google Shape;1387;g13c3018e38f_0_1313"/>
            <p:cNvSpPr/>
            <p:nvPr/>
          </p:nvSpPr>
          <p:spPr>
            <a:xfrm>
              <a:off x="9755300" y="4197975"/>
              <a:ext cx="2115900" cy="601200"/>
            </a:xfrm>
            <a:prstGeom prst="roundRect">
              <a:avLst>
                <a:gd fmla="val 16667" name="adj"/>
              </a:avLst>
            </a:prstGeom>
            <a:solidFill>
              <a:srgbClr val="E9EC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XX 유저가 저의 개인 정보를 커뮤니티에 유출시켰습니다. 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조치 부탁드려요.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g13c3018e38f_0_1313"/>
            <p:cNvSpPr txBox="1"/>
            <p:nvPr/>
          </p:nvSpPr>
          <p:spPr>
            <a:xfrm>
              <a:off x="9521400" y="4953900"/>
              <a:ext cx="39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A.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9" name="Google Shape;1389;g13c3018e38f_0_1313"/>
            <p:cNvSpPr txBox="1"/>
            <p:nvPr/>
          </p:nvSpPr>
          <p:spPr>
            <a:xfrm>
              <a:off x="9832100" y="4998500"/>
              <a:ext cx="1886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문의 답변입니다.</a:t>
              </a:r>
              <a:endParaRPr b="0" i="0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0" name="Google Shape;1390;g13c3018e38f_0_1313"/>
            <p:cNvSpPr/>
            <p:nvPr/>
          </p:nvSpPr>
          <p:spPr>
            <a:xfrm>
              <a:off x="9717500" y="5396500"/>
              <a:ext cx="2115900" cy="750900"/>
            </a:xfrm>
            <a:prstGeom prst="roundRect">
              <a:avLst>
                <a:gd fmla="val 16667" name="adj"/>
              </a:avLst>
            </a:prstGeom>
            <a:solidFill>
              <a:srgbClr val="E9EC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답변입니다.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g13c3018e38f_0_1313"/>
            <p:cNvSpPr/>
            <p:nvPr/>
          </p:nvSpPr>
          <p:spPr>
            <a:xfrm>
              <a:off x="11555075" y="6422700"/>
              <a:ext cx="519300" cy="30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닫기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g13c3018e38f_0_1313"/>
            <p:cNvSpPr txBox="1"/>
            <p:nvPr/>
          </p:nvSpPr>
          <p:spPr>
            <a:xfrm>
              <a:off x="10822775" y="6422700"/>
              <a:ext cx="649200" cy="30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답변하기</a:t>
              </a:r>
              <a:endParaRPr b="0" i="0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93" name="Google Shape;1393;g13c3018e38f_0_1313"/>
          <p:cNvSpPr/>
          <p:nvPr/>
        </p:nvSpPr>
        <p:spPr>
          <a:xfrm>
            <a:off x="10340300" y="40045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작성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4" name="Google Shape;1394;g13c3018e38f_0_1313"/>
          <p:cNvCxnSpPr/>
          <p:nvPr/>
        </p:nvCxnSpPr>
        <p:spPr>
          <a:xfrm flipH="1">
            <a:off x="5668425" y="2804850"/>
            <a:ext cx="4080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3c3018e38f_0_309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g13c3018e38f_0_309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g13c3018e38f_0_309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02" name="Google Shape;1402;g13c3018e38f_0_309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403" name="Google Shape;1403;g13c3018e38f_0_309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g13c3018e38f_0_309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5" name="Google Shape;1405;g13c3018e38f_0_309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406" name="Google Shape;1406;g13c3018e38f_0_309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407" name="Google Shape;1407;g13c3018e38f_0_309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8" name="Google Shape;1408;g13c3018e38f_0_309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09" name="Google Shape;1409;g13c3018e38f_0_309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0" name="Google Shape;1410;g13c3018e38f_0_309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411" name="Google Shape;1411;g13c3018e38f_0_309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g13c3018e38f_0_309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g13c3018e38f_0_309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14" name="Google Shape;1414;g13c3018e38f_0_309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415" name="Google Shape;1415;g13c3018e38f_0_309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416" name="Google Shape;1416;g13c3018e38f_0_309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17" name="Google Shape;1417;g13c3018e38f_0_309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418" name="Google Shape;1418;g13c3018e38f_0_309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19" name="Google Shape;1419;g13c3018e38f_0_309"/>
          <p:cNvSpPr/>
          <p:nvPr/>
        </p:nvSpPr>
        <p:spPr>
          <a:xfrm>
            <a:off x="1624000" y="324407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g13c3018e38f_0_309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g13c3018e38f_0_309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g13c3018e38f_0_309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23" name="Google Shape;1423;g13c3018e38f_0_309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{74F687E7-32C4-4AD6-9C2C-9407F416CEC4}</a:tableStyleId>
              </a:tblPr>
              <a:tblGrid>
                <a:gridCol w="5395175"/>
                <a:gridCol w="1000025"/>
                <a:gridCol w="1000025"/>
              </a:tblGrid>
              <a:tr h="2865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제목 / 유형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55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공지사항에 대한 내용입니다.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424" name="Google Shape;1424;g13c3018e38f_0_309"/>
          <p:cNvSpPr/>
          <p:nvPr/>
        </p:nvSpPr>
        <p:spPr>
          <a:xfrm>
            <a:off x="10278825" y="5877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 완료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g13c3018e38f_0_309"/>
          <p:cNvSpPr/>
          <p:nvPr/>
        </p:nvSpPr>
        <p:spPr>
          <a:xfrm>
            <a:off x="9489225" y="5877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g13c3018e38f_0_309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QuestionAdd.java questionadd.jsp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QuestionAddOk.java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c3018e38f_0_15"/>
          <p:cNvSpPr txBox="1"/>
          <p:nvPr/>
        </p:nvSpPr>
        <p:spPr>
          <a:xfrm>
            <a:off x="242825" y="692675"/>
            <a:ext cx="98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초기화면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(숙소 메인)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g13c3018e38f_0_15"/>
          <p:cNvPicPr preferRelativeResize="0"/>
          <p:nvPr/>
        </p:nvPicPr>
        <p:blipFill rotWithShape="1">
          <a:blip r:embed="rId3">
            <a:alphaModFix/>
          </a:blip>
          <a:srcRect b="19832" l="0" r="0" t="0"/>
          <a:stretch/>
        </p:blipFill>
        <p:spPr>
          <a:xfrm>
            <a:off x="242812" y="1504625"/>
            <a:ext cx="6176049" cy="32214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g13c3018e38f_0_15"/>
          <p:cNvSpPr txBox="1"/>
          <p:nvPr/>
        </p:nvSpPr>
        <p:spPr>
          <a:xfrm>
            <a:off x="6386325" y="2471525"/>
            <a:ext cx="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8" name="Google Shape;208;g13c3018e38f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6913" y="4781850"/>
            <a:ext cx="3703978" cy="183947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g13c3018e38f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112" y="4781862"/>
            <a:ext cx="3270450" cy="183946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g13c3018e38f_0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4088" y="4781850"/>
            <a:ext cx="4395098" cy="183947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g13c3018e38f_0_15"/>
          <p:cNvSpPr txBox="1"/>
          <p:nvPr/>
        </p:nvSpPr>
        <p:spPr>
          <a:xfrm>
            <a:off x="5319150" y="754175"/>
            <a:ext cx="155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 참고 이미지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2" name="Google Shape;212;g13c3018e38f_0_15"/>
          <p:cNvCxnSpPr>
            <a:endCxn id="213" idx="1"/>
          </p:cNvCxnSpPr>
          <p:nvPr/>
        </p:nvCxnSpPr>
        <p:spPr>
          <a:xfrm flipH="1" rot="10800000">
            <a:off x="6386200" y="1314863"/>
            <a:ext cx="1471500" cy="41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g13c3018e38f_0_15"/>
          <p:cNvSpPr/>
          <p:nvPr/>
        </p:nvSpPr>
        <p:spPr>
          <a:xfrm>
            <a:off x="3858225" y="1594225"/>
            <a:ext cx="25281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c3018e38f_0_15"/>
          <p:cNvSpPr txBox="1"/>
          <p:nvPr/>
        </p:nvSpPr>
        <p:spPr>
          <a:xfrm>
            <a:off x="7857700" y="699113"/>
            <a:ext cx="342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메뉴 바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로그인/회원가입, 로그아웃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쿠폰함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[Admin Mode] (관리자인 경우 표시)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5" name="Google Shape;215;g13c3018e38f_0_15"/>
          <p:cNvCxnSpPr>
            <a:stCxn id="216" idx="3"/>
          </p:cNvCxnSpPr>
          <p:nvPr/>
        </p:nvCxnSpPr>
        <p:spPr>
          <a:xfrm>
            <a:off x="5150500" y="3707225"/>
            <a:ext cx="270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g13c3018e38f_0_15"/>
          <p:cNvSpPr/>
          <p:nvPr/>
        </p:nvSpPr>
        <p:spPr>
          <a:xfrm>
            <a:off x="707500" y="3575225"/>
            <a:ext cx="44430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3c3018e38f_0_15"/>
          <p:cNvSpPr txBox="1"/>
          <p:nvPr/>
        </p:nvSpPr>
        <p:spPr>
          <a:xfrm>
            <a:off x="7951050" y="3507125"/>
            <a:ext cx="2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지역, 날짜, 인원수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3c3018e38f_0_15"/>
          <p:cNvSpPr/>
          <p:nvPr/>
        </p:nvSpPr>
        <p:spPr>
          <a:xfrm>
            <a:off x="3088400" y="-150200"/>
            <a:ext cx="6501900" cy="7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Main.java &gt; main.jsp(폴더로 분류) &gt; HomeList.java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13c3018e38f_0_15"/>
          <p:cNvPicPr preferRelativeResize="0"/>
          <p:nvPr/>
        </p:nvPicPr>
        <p:blipFill rotWithShape="1">
          <a:blip r:embed="rId6">
            <a:alphaModFix/>
          </a:blip>
          <a:srcRect b="2990" l="0" r="59927" t="80341"/>
          <a:stretch/>
        </p:blipFill>
        <p:spPr>
          <a:xfrm>
            <a:off x="2450225" y="1915025"/>
            <a:ext cx="1761201" cy="3065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0" name="Google Shape;220;g13c3018e38f_0_15"/>
          <p:cNvCxnSpPr/>
          <p:nvPr/>
        </p:nvCxnSpPr>
        <p:spPr>
          <a:xfrm>
            <a:off x="4211425" y="2068325"/>
            <a:ext cx="3670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g13c3018e38f_0_15"/>
          <p:cNvSpPr txBox="1"/>
          <p:nvPr/>
        </p:nvSpPr>
        <p:spPr>
          <a:xfrm>
            <a:off x="7857700" y="1883550"/>
            <a:ext cx="327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Open Sans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숙소(기본값)</a:t>
            </a:r>
            <a:endParaRPr b="1" i="0" sz="12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렌터카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커뮤니티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이벤트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상품 확인(파트너 회원인 경우 표시)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3c3018e38f_0_100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g13c3018e38f_0_100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13c3018e38f_0_100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34" name="Google Shape;1434;g13c3018e38f_0_100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435" name="Google Shape;1435;g13c3018e38f_0_100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6" name="Google Shape;1436;g13c3018e38f_0_100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7" name="Google Shape;1437;g13c3018e38f_0_100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438" name="Google Shape;1438;g13c3018e38f_0_100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439" name="Google Shape;1439;g13c3018e38f_0_100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0" name="Google Shape;1440;g13c3018e38f_0_100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41" name="Google Shape;1441;g13c3018e38f_0_100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42" name="Google Shape;1442;g13c3018e38f_0_100"/>
          <p:cNvSpPr/>
          <p:nvPr/>
        </p:nvSpPr>
        <p:spPr>
          <a:xfrm>
            <a:off x="1624000" y="3556350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3" name="Google Shape;1443;g13c3018e38f_0_100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444" name="Google Shape;1444;g13c3018e38f_0_100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g13c3018e38f_0_100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g13c3018e38f_0_100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g13c3018e38f_0_100"/>
            <p:cNvSpPr/>
            <p:nvPr/>
          </p:nvSpPr>
          <p:spPr>
            <a:xfrm>
              <a:off x="1624000" y="355635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8" name="Google Shape;1448;g13c3018e38f_0_100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449" name="Google Shape;1449;g13c3018e38f_0_100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450" name="Google Shape;1450;g13c3018e38f_0_100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51" name="Google Shape;1451;g13c3018e38f_0_100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452" name="Google Shape;1452;g13c3018e38f_0_100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53" name="Google Shape;1453;g13c3018e38f_0_100"/>
          <p:cNvSpPr/>
          <p:nvPr/>
        </p:nvSpPr>
        <p:spPr>
          <a:xfrm>
            <a:off x="3867650" y="3907325"/>
            <a:ext cx="7169400" cy="20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g13c3018e38f_0_100"/>
          <p:cNvSpPr/>
          <p:nvPr/>
        </p:nvSpPr>
        <p:spPr>
          <a:xfrm>
            <a:off x="3867650" y="1688550"/>
            <a:ext cx="7169400" cy="20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g13c3018e38f_0_100"/>
          <p:cNvSpPr/>
          <p:nvPr/>
        </p:nvSpPr>
        <p:spPr>
          <a:xfrm>
            <a:off x="4075175" y="2160225"/>
            <a:ext cx="1518900" cy="12810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g13c3018e38f_0_100"/>
          <p:cNvSpPr txBox="1"/>
          <p:nvPr/>
        </p:nvSpPr>
        <p:spPr>
          <a:xfrm>
            <a:off x="3867650" y="1688550"/>
            <a:ext cx="24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전체 매출 통계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7" name="Google Shape;1457;g13c3018e38f_0_100"/>
          <p:cNvSpPr txBox="1"/>
          <p:nvPr/>
        </p:nvSpPr>
        <p:spPr>
          <a:xfrm>
            <a:off x="3867650" y="3907325"/>
            <a:ext cx="24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구매자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성별 통계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8" name="Google Shape;1458;g13c3018e38f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850" y="1985638"/>
            <a:ext cx="1851286" cy="17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g13c3018e38f_0_100"/>
          <p:cNvSpPr/>
          <p:nvPr/>
        </p:nvSpPr>
        <p:spPr>
          <a:xfrm>
            <a:off x="3952600" y="2070775"/>
            <a:ext cx="1630500" cy="2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0" name="Google Shape;1460;g13c3018e38f_0_100"/>
          <p:cNvPicPr preferRelativeResize="0"/>
          <p:nvPr/>
        </p:nvPicPr>
        <p:blipFill rotWithShape="1">
          <a:blip r:embed="rId3">
            <a:alphaModFix/>
          </a:blip>
          <a:srcRect b="0" l="0" r="0" t="19159"/>
          <a:stretch/>
        </p:blipFill>
        <p:spPr>
          <a:xfrm>
            <a:off x="3867650" y="2070775"/>
            <a:ext cx="2201325" cy="16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g13c3018e38f_0_100"/>
          <p:cNvSpPr txBox="1"/>
          <p:nvPr/>
        </p:nvSpPr>
        <p:spPr>
          <a:xfrm>
            <a:off x="5188775" y="2677050"/>
            <a:ext cx="5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2" name="Google Shape;1462;g13c3018e38f_0_100"/>
          <p:cNvSpPr txBox="1"/>
          <p:nvPr/>
        </p:nvSpPr>
        <p:spPr>
          <a:xfrm>
            <a:off x="4547225" y="3097125"/>
            <a:ext cx="5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렌터카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3" name="Google Shape;1463;g13c3018e38f_0_100"/>
          <p:cNvSpPr txBox="1"/>
          <p:nvPr/>
        </p:nvSpPr>
        <p:spPr>
          <a:xfrm>
            <a:off x="4209025" y="2665263"/>
            <a:ext cx="8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4" name="Google Shape;1464;g13c3018e38f_0_100"/>
          <p:cNvSpPr txBox="1"/>
          <p:nvPr/>
        </p:nvSpPr>
        <p:spPr>
          <a:xfrm>
            <a:off x="4533618" y="2207650"/>
            <a:ext cx="39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etc.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5" name="Google Shape;1465;g13c3018e38f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6975" y="1738425"/>
            <a:ext cx="3847000" cy="19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g13c3018e38f_0_100"/>
          <p:cNvSpPr/>
          <p:nvPr/>
        </p:nvSpPr>
        <p:spPr>
          <a:xfrm>
            <a:off x="5850175" y="1889700"/>
            <a:ext cx="1086600" cy="400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g13c3018e38f_0_100"/>
          <p:cNvSpPr/>
          <p:nvPr/>
        </p:nvSpPr>
        <p:spPr>
          <a:xfrm>
            <a:off x="5850175" y="2522925"/>
            <a:ext cx="1086600" cy="400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g13c3018e38f_0_100"/>
          <p:cNvSpPr/>
          <p:nvPr/>
        </p:nvSpPr>
        <p:spPr>
          <a:xfrm>
            <a:off x="5850175" y="3156150"/>
            <a:ext cx="1086600" cy="400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g13c3018e38f_0_100"/>
          <p:cNvSpPr txBox="1"/>
          <p:nvPr/>
        </p:nvSpPr>
        <p:spPr>
          <a:xfrm>
            <a:off x="6060525" y="1912800"/>
            <a:ext cx="84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32억5천</a:t>
            </a:r>
            <a:endParaRPr b="0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0" name="Google Shape;1470;g13c3018e38f_0_100"/>
          <p:cNvSpPr txBox="1"/>
          <p:nvPr/>
        </p:nvSpPr>
        <p:spPr>
          <a:xfrm>
            <a:off x="6032950" y="2546025"/>
            <a:ext cx="84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15억3천</a:t>
            </a:r>
            <a:endParaRPr b="0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1" name="Google Shape;1471;g13c3018e38f_0_100"/>
          <p:cNvSpPr txBox="1"/>
          <p:nvPr/>
        </p:nvSpPr>
        <p:spPr>
          <a:xfrm>
            <a:off x="6032950" y="3179250"/>
            <a:ext cx="84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14억8천</a:t>
            </a:r>
            <a:endParaRPr b="0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2" name="Google Shape;1472;g13c3018e38f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3250" y="3957200"/>
            <a:ext cx="5713500" cy="19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g13c3018e38f_0_100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통계 메인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4" name="Google Shape;1474;g13c3018e38f_0_100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stats</a:t>
            </a: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.java 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stats</a:t>
            </a: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.jsp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3c3018e38f_0_115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g13c3018e38f_0_115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g13c3018e38f_0_115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82" name="Google Shape;1482;g13c3018e38f_0_115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483" name="Google Shape;1483;g13c3018e38f_0_115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4" name="Google Shape;1484;g13c3018e38f_0_115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5" name="Google Shape;1485;g13c3018e38f_0_115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486" name="Google Shape;1486;g13c3018e38f_0_115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487" name="Google Shape;1487;g13c3018e38f_0_115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8" name="Google Shape;1488;g13c3018e38f_0_115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89" name="Google Shape;1489;g13c3018e38f_0_115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90" name="Google Shape;1490;g13c3018e38f_0_115"/>
          <p:cNvGrpSpPr/>
          <p:nvPr/>
        </p:nvGrpSpPr>
        <p:grpSpPr>
          <a:xfrm>
            <a:off x="1627925" y="1009200"/>
            <a:ext cx="9732062" cy="5427700"/>
            <a:chOff x="1624000" y="1009350"/>
            <a:chExt cx="9732062" cy="5427700"/>
          </a:xfrm>
        </p:grpSpPr>
        <p:sp>
          <p:nvSpPr>
            <p:cNvPr id="1491" name="Google Shape;1491;g13c3018e38f_0_115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g13c3018e38f_0_115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g13c3018e38f_0_115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4" name="Google Shape;1494;g13c3018e38f_0_115"/>
            <p:cNvSpPr/>
            <p:nvPr/>
          </p:nvSpPr>
          <p:spPr>
            <a:xfrm>
              <a:off x="1624000" y="385750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5" name="Google Shape;1495;g13c3018e38f_0_115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496" name="Google Shape;1496;g13c3018e38f_0_115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497" name="Google Shape;1497;g13c3018e38f_0_115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98" name="Google Shape;1498;g13c3018e38f_0_115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499" name="Google Shape;1499;g13c3018e38f_0_115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1500" name="Google Shape;1500;g13c3018e38f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0650" y="1501175"/>
            <a:ext cx="7748325" cy="473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g13c3018e38f_0_115"/>
          <p:cNvSpPr txBox="1"/>
          <p:nvPr/>
        </p:nvSpPr>
        <p:spPr>
          <a:xfrm>
            <a:off x="127475" y="803625"/>
            <a:ext cx="14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 메인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2" name="Google Shape;1502;g13c3018e38f_0_115"/>
          <p:cNvSpPr/>
          <p:nvPr/>
        </p:nvSpPr>
        <p:spPr>
          <a:xfrm>
            <a:off x="10164250" y="594860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g13c3018e38f_0_115"/>
          <p:cNvSpPr/>
          <p:nvPr/>
        </p:nvSpPr>
        <p:spPr>
          <a:xfrm>
            <a:off x="5645100" y="16592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g13c3018e38f_0_115"/>
          <p:cNvSpPr/>
          <p:nvPr/>
        </p:nvSpPr>
        <p:spPr>
          <a:xfrm>
            <a:off x="8178200" y="16132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g13c3018e38f_0_115"/>
          <p:cNvSpPr/>
          <p:nvPr/>
        </p:nvSpPr>
        <p:spPr>
          <a:xfrm>
            <a:off x="10664650" y="16132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g13c3018e38f_0_115"/>
          <p:cNvSpPr/>
          <p:nvPr/>
        </p:nvSpPr>
        <p:spPr>
          <a:xfrm>
            <a:off x="5645100" y="26869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g13c3018e38f_0_115"/>
          <p:cNvSpPr/>
          <p:nvPr/>
        </p:nvSpPr>
        <p:spPr>
          <a:xfrm>
            <a:off x="8178200" y="269362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g13c3018e38f_0_115"/>
          <p:cNvSpPr/>
          <p:nvPr/>
        </p:nvSpPr>
        <p:spPr>
          <a:xfrm>
            <a:off x="5645100" y="37146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g13c3018e38f_0_115"/>
          <p:cNvSpPr/>
          <p:nvPr/>
        </p:nvSpPr>
        <p:spPr>
          <a:xfrm>
            <a:off x="10664650" y="269362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g13c3018e38f_0_115"/>
          <p:cNvSpPr/>
          <p:nvPr/>
        </p:nvSpPr>
        <p:spPr>
          <a:xfrm>
            <a:off x="10664650" y="3780938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g13c3018e38f_0_115"/>
          <p:cNvSpPr/>
          <p:nvPr/>
        </p:nvSpPr>
        <p:spPr>
          <a:xfrm>
            <a:off x="10664650" y="4864763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g13c3018e38f_0_115"/>
          <p:cNvSpPr/>
          <p:nvPr/>
        </p:nvSpPr>
        <p:spPr>
          <a:xfrm>
            <a:off x="8178200" y="37739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g13c3018e38f_0_115"/>
          <p:cNvSpPr/>
          <p:nvPr/>
        </p:nvSpPr>
        <p:spPr>
          <a:xfrm>
            <a:off x="8178200" y="485432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g13c3018e38f_0_115"/>
          <p:cNvSpPr/>
          <p:nvPr/>
        </p:nvSpPr>
        <p:spPr>
          <a:xfrm>
            <a:off x="5645100" y="485432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g13c3018e38f_0_115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Event.java, event.jsp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EventUpdate.java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3c3018e38f_0_358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g13c3018e38f_0_358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g13c3018e38f_0_358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23" name="Google Shape;1523;g13c3018e38f_0_358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524" name="Google Shape;1524;g13c3018e38f_0_358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5" name="Google Shape;1525;g13c3018e38f_0_358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6" name="Google Shape;1526;g13c3018e38f_0_358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527" name="Google Shape;1527;g13c3018e38f_0_358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528" name="Google Shape;1528;g13c3018e38f_0_358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9" name="Google Shape;1529;g13c3018e38f_0_358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30" name="Google Shape;1530;g13c3018e38f_0_358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1" name="Google Shape;1531;g13c3018e38f_0_358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532" name="Google Shape;1532;g13c3018e38f_0_358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g13c3018e38f_0_358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13c3018e38f_0_358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5" name="Google Shape;1535;g13c3018e38f_0_358"/>
            <p:cNvSpPr/>
            <p:nvPr/>
          </p:nvSpPr>
          <p:spPr>
            <a:xfrm>
              <a:off x="1624000" y="385750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6" name="Google Shape;1536;g13c3018e38f_0_358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537" name="Google Shape;1537;g13c3018e38f_0_358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538" name="Google Shape;1538;g13c3018e38f_0_358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39" name="Google Shape;1539;g13c3018e38f_0_358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540" name="Google Shape;1540;g13c3018e38f_0_358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1541" name="Google Shape;1541;g13c3018e38f_0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3050" y="1544650"/>
            <a:ext cx="7748325" cy="473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g13c3018e38f_0_358"/>
          <p:cNvSpPr/>
          <p:nvPr/>
        </p:nvSpPr>
        <p:spPr>
          <a:xfrm>
            <a:off x="10164250" y="594860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g13c3018e38f_0_358"/>
          <p:cNvSpPr txBox="1"/>
          <p:nvPr/>
        </p:nvSpPr>
        <p:spPr>
          <a:xfrm>
            <a:off x="127475" y="803625"/>
            <a:ext cx="142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 추가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(수정 or 추가)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4" name="Google Shape;1544;g13c3018e38f_0_358"/>
          <p:cNvSpPr/>
          <p:nvPr/>
        </p:nvSpPr>
        <p:spPr>
          <a:xfrm>
            <a:off x="3433050" y="1520875"/>
            <a:ext cx="7716300" cy="47355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g13c3018e38f_0_358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6" name="Google Shape;1546;g13c3018e38f_0_358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{74F687E7-32C4-4AD6-9C2C-9407F416CEC4}</a:tableStyleId>
              </a:tblPr>
              <a:tblGrid>
                <a:gridCol w="5395175"/>
                <a:gridCol w="1000025"/>
                <a:gridCol w="1000025"/>
              </a:tblGrid>
              <a:tr h="2677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 진행중)                                                                                                                                                      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102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이벤트명                                                                                                                   </a:t>
                      </a:r>
                      <a:endParaRPr sz="10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150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   이벤트 내용입니다. 이벤트 내용입니다.이벤트 내용입니다.이벤트 내용입니다.이벤트 내용입니다.이벤트 내용입니다.이벤트 내용입니다.이벤트 내용입니다.이벤트 내용입니다.이벤트 내용입니다.</a:t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86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배너 사진 : </a:t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86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상세사진 폴더 : </a:t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68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쿠폰명 :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만료 날짜 :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카테고리 :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할인율 :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547" name="Google Shape;1547;g13c3018e38f_0_358"/>
          <p:cNvSpPr/>
          <p:nvPr/>
        </p:nvSpPr>
        <p:spPr>
          <a:xfrm>
            <a:off x="10278825" y="594860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 완료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g13c3018e38f_0_358"/>
          <p:cNvSpPr/>
          <p:nvPr/>
        </p:nvSpPr>
        <p:spPr>
          <a:xfrm>
            <a:off x="9489225" y="594860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g13c3018e38f_0_358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</a:t>
            </a:r>
            <a:endParaRPr b="0" i="0" sz="13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50" name="Google Shape;1550;g13c3018e38f_0_358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EventAdd.java eventadd.jsp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EventAddOk.java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EventEdit.java, eventedit.jsp, EventEditOk.java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51" name="Google Shape;1551;g13c3018e38f_0_358"/>
          <p:cNvSpPr/>
          <p:nvPr/>
        </p:nvSpPr>
        <p:spPr>
          <a:xfrm>
            <a:off x="4438400" y="2986950"/>
            <a:ext cx="4584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g13c3018e38f_0_358"/>
          <p:cNvSpPr/>
          <p:nvPr/>
        </p:nvSpPr>
        <p:spPr>
          <a:xfrm>
            <a:off x="4562500" y="3375175"/>
            <a:ext cx="4584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g13cd505edc4_5_169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558" name="Google Shape;1558;g13cd505edc4_5_169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13cd505edc4_5_169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g13cd505edc4_5_169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1" name="Google Shape;1561;g13cd505edc4_5_169"/>
            <p:cNvSpPr/>
            <p:nvPr/>
          </p:nvSpPr>
          <p:spPr>
            <a:xfrm>
              <a:off x="1624000" y="4174775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2" name="Google Shape;1562;g13cd505edc4_5_169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563" name="Google Shape;1563;g13cd505edc4_5_169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564" name="Google Shape;1564;g13cd505edc4_5_169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65" name="Google Shape;1565;g13cd505edc4_5_169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566" name="Google Shape;1566;g13cd505edc4_5_169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67" name="Google Shape;1567;g13cd505edc4_5_169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블랙리스트 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8" name="Google Shape;1568;g13cd505edc4_5_169"/>
          <p:cNvSpPr/>
          <p:nvPr/>
        </p:nvSpPr>
        <p:spPr>
          <a:xfrm>
            <a:off x="3435175" y="2006025"/>
            <a:ext cx="7637700" cy="40464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g13cd505edc4_5_169"/>
          <p:cNvSpPr/>
          <p:nvPr/>
        </p:nvSpPr>
        <p:spPr>
          <a:xfrm>
            <a:off x="6098275" y="567340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&lt;&lt; 1  2  3  4   5  6  7  8  9  10    &gt;&gt;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0" name="Google Shape;1570;g13cd505edc4_5_169"/>
          <p:cNvGraphicFramePr/>
          <p:nvPr/>
        </p:nvGraphicFramePr>
        <p:xfrm>
          <a:off x="3532700" y="2089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513750"/>
                <a:gridCol w="526150"/>
                <a:gridCol w="622350"/>
                <a:gridCol w="505600"/>
                <a:gridCol w="1719450"/>
                <a:gridCol w="1780875"/>
                <a:gridCol w="17808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/>
                        <a:t>아이디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/>
                        <a:t>등급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/>
                        <a:t>이름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/>
                        <a:t>성별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/>
                        <a:t>생년월일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/>
                        <a:t>이메일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삭제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user01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블랙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홍길동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남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YYYY-MM-DD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xxx@xxx.com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[삭제]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user02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블랙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홍홍홍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여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YYYY-MM-DD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xxx@xxx.com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[삭제]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user03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블랙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하하하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남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YYYY-MM-DD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xxx@xxx.com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[삭제]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user04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블랙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호호호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여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YYYY-MM-DD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xxx@xxx.com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[삭제]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1" name="Google Shape;1571;g13cd505edc4_5_169"/>
          <p:cNvSpPr/>
          <p:nvPr/>
        </p:nvSpPr>
        <p:spPr>
          <a:xfrm>
            <a:off x="6347763" y="543420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g13cd505edc4_5_169"/>
          <p:cNvSpPr/>
          <p:nvPr/>
        </p:nvSpPr>
        <p:spPr>
          <a:xfrm>
            <a:off x="5804475" y="5434200"/>
            <a:ext cx="4842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g13cd505edc4_5_169"/>
          <p:cNvSpPr/>
          <p:nvPr/>
        </p:nvSpPr>
        <p:spPr>
          <a:xfrm>
            <a:off x="8234675" y="544732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g13cd505edc4_5_169"/>
          <p:cNvSpPr/>
          <p:nvPr/>
        </p:nvSpPr>
        <p:spPr>
          <a:xfrm>
            <a:off x="10206725" y="441782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g13cd505edc4_5_169"/>
          <p:cNvSpPr/>
          <p:nvPr/>
        </p:nvSpPr>
        <p:spPr>
          <a:xfrm>
            <a:off x="3494650" y="16830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g13cd505edc4_5_169"/>
          <p:cNvSpPr txBox="1"/>
          <p:nvPr/>
        </p:nvSpPr>
        <p:spPr>
          <a:xfrm>
            <a:off x="3503200" y="163912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비속어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g13cd505edc4_5_169"/>
          <p:cNvSpPr/>
          <p:nvPr/>
        </p:nvSpPr>
        <p:spPr>
          <a:xfrm>
            <a:off x="4330800" y="16830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g13cd505edc4_5_169"/>
          <p:cNvSpPr txBox="1"/>
          <p:nvPr/>
        </p:nvSpPr>
        <p:spPr>
          <a:xfrm>
            <a:off x="4345050" y="163912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9" name="Google Shape;1579;g13cd505edc4_5_169"/>
          <p:cNvSpPr/>
          <p:nvPr/>
        </p:nvSpPr>
        <p:spPr>
          <a:xfrm>
            <a:off x="5804475" y="3503450"/>
            <a:ext cx="2981400" cy="1506300"/>
          </a:xfrm>
          <a:prstGeom prst="roundRect">
            <a:avLst>
              <a:gd fmla="val 577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g13cd505edc4_5_169"/>
          <p:cNvSpPr/>
          <p:nvPr/>
        </p:nvSpPr>
        <p:spPr>
          <a:xfrm>
            <a:off x="5908500" y="4026600"/>
            <a:ext cx="2796000" cy="735900"/>
          </a:xfrm>
          <a:prstGeom prst="roundRect">
            <a:avLst>
              <a:gd fmla="val 4512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검색한 아이디 리스트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g13cd505edc4_5_169"/>
          <p:cNvSpPr/>
          <p:nvPr/>
        </p:nvSpPr>
        <p:spPr>
          <a:xfrm>
            <a:off x="8104350" y="4821725"/>
            <a:ext cx="561000" cy="15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추가하기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g13cd505edc4_5_169"/>
          <p:cNvSpPr/>
          <p:nvPr/>
        </p:nvSpPr>
        <p:spPr>
          <a:xfrm>
            <a:off x="7466350" y="4821725"/>
            <a:ext cx="561000" cy="15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3" name="Google Shape;1583;g13cd505edc4_5_169"/>
          <p:cNvCxnSpPr>
            <a:endCxn id="1579" idx="3"/>
          </p:cNvCxnSpPr>
          <p:nvPr/>
        </p:nvCxnSpPr>
        <p:spPr>
          <a:xfrm rot="10800000">
            <a:off x="8785875" y="4256600"/>
            <a:ext cx="143610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584" name="Google Shape;1584;g13cd505edc4_5_169"/>
          <p:cNvSpPr/>
          <p:nvPr/>
        </p:nvSpPr>
        <p:spPr>
          <a:xfrm>
            <a:off x="6055771" y="3698025"/>
            <a:ext cx="12783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검색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g13cd505edc4_5_169"/>
          <p:cNvSpPr/>
          <p:nvPr/>
        </p:nvSpPr>
        <p:spPr>
          <a:xfrm>
            <a:off x="7466350" y="370462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g13cd505edc4_5_169"/>
          <p:cNvSpPr/>
          <p:nvPr/>
        </p:nvSpPr>
        <p:spPr>
          <a:xfrm>
            <a:off x="2919950" y="0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BlackList.java, blacklist.jsp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BlackListAdd.java, blacklistadd.jsp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BlackListAddOk.java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BlackListUpdate(del).java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1" name="Google Shape;1591;g13cd505edc4_5_197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592" name="Google Shape;1592;g13cd505edc4_5_197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13cd505edc4_5_197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13cd505edc4_5_197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5" name="Google Shape;1595;g13cd505edc4_5_197"/>
            <p:cNvSpPr/>
            <p:nvPr/>
          </p:nvSpPr>
          <p:spPr>
            <a:xfrm>
              <a:off x="1624000" y="4174775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6" name="Google Shape;1596;g13cd505edc4_5_197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597" name="Google Shape;1597;g13cd505edc4_5_197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598" name="Google Shape;1598;g13cd505edc4_5_197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99" name="Google Shape;1599;g13cd505edc4_5_197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600" name="Google Shape;1600;g13cd505edc4_5_197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b="0" i="0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01" name="Google Shape;1601;g13cd505edc4_5_197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블랙리스트 </a:t>
            </a:r>
            <a:endParaRPr b="0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2" name="Google Shape;1602;g13cd505edc4_5_197"/>
          <p:cNvSpPr/>
          <p:nvPr/>
        </p:nvSpPr>
        <p:spPr>
          <a:xfrm>
            <a:off x="3435175" y="2006025"/>
            <a:ext cx="7637700" cy="40464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g13cd505edc4_5_197"/>
          <p:cNvSpPr/>
          <p:nvPr/>
        </p:nvSpPr>
        <p:spPr>
          <a:xfrm>
            <a:off x="6098275" y="567340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&lt;&lt; 1  2  3  4   5  6  7  8  9  10    &gt;&gt;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4" name="Google Shape;1604;g13cd505edc4_5_197"/>
          <p:cNvGraphicFramePr/>
          <p:nvPr/>
        </p:nvGraphicFramePr>
        <p:xfrm>
          <a:off x="3532700" y="2089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{2F88F163-00D9-48AE-AA21-D7B9E7FB90FF}</a:tableStyleId>
              </a:tblPr>
              <a:tblGrid>
                <a:gridCol w="687950"/>
                <a:gridCol w="380000"/>
                <a:gridCol w="408275"/>
                <a:gridCol w="748550"/>
                <a:gridCol w="818850"/>
                <a:gridCol w="2178200"/>
                <a:gridCol w="2178200"/>
              </a:tblGrid>
              <a:tr h="33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번호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비속어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9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멍청이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바보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</a:tr>
              <a:tr h="33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3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호구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3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4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똥멍청이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3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5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어?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05" name="Google Shape;1605;g13cd505edc4_5_197"/>
          <p:cNvSpPr/>
          <p:nvPr/>
        </p:nvSpPr>
        <p:spPr>
          <a:xfrm>
            <a:off x="6347763" y="543420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g13cd505edc4_5_197"/>
          <p:cNvSpPr/>
          <p:nvPr/>
        </p:nvSpPr>
        <p:spPr>
          <a:xfrm>
            <a:off x="5804475" y="5434200"/>
            <a:ext cx="4842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g13cd505edc4_5_197"/>
          <p:cNvSpPr/>
          <p:nvPr/>
        </p:nvSpPr>
        <p:spPr>
          <a:xfrm>
            <a:off x="8234675" y="544732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g13cd505edc4_5_197"/>
          <p:cNvSpPr/>
          <p:nvPr/>
        </p:nvSpPr>
        <p:spPr>
          <a:xfrm>
            <a:off x="10095675" y="40464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g13cd505edc4_5_197"/>
          <p:cNvSpPr/>
          <p:nvPr/>
        </p:nvSpPr>
        <p:spPr>
          <a:xfrm>
            <a:off x="3494650" y="16830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g13cd505edc4_5_197"/>
          <p:cNvSpPr txBox="1"/>
          <p:nvPr/>
        </p:nvSpPr>
        <p:spPr>
          <a:xfrm>
            <a:off x="3503200" y="163912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비속어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1" name="Google Shape;1611;g13cd505edc4_5_197"/>
          <p:cNvSpPr/>
          <p:nvPr/>
        </p:nvSpPr>
        <p:spPr>
          <a:xfrm>
            <a:off x="4330800" y="16830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g13cd505edc4_5_197"/>
          <p:cNvSpPr txBox="1"/>
          <p:nvPr/>
        </p:nvSpPr>
        <p:spPr>
          <a:xfrm>
            <a:off x="4345050" y="163912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블랙리스트 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3" name="Google Shape;1613;g13cd505edc4_5_197"/>
          <p:cNvSpPr/>
          <p:nvPr/>
        </p:nvSpPr>
        <p:spPr>
          <a:xfrm>
            <a:off x="10095675" y="25581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g13cd505edc4_5_197"/>
          <p:cNvSpPr/>
          <p:nvPr/>
        </p:nvSpPr>
        <p:spPr>
          <a:xfrm>
            <a:off x="10095675" y="29398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g13cd505edc4_5_197"/>
          <p:cNvSpPr/>
          <p:nvPr/>
        </p:nvSpPr>
        <p:spPr>
          <a:xfrm>
            <a:off x="10095675" y="33215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g13cd505edc4_5_197"/>
          <p:cNvSpPr/>
          <p:nvPr/>
        </p:nvSpPr>
        <p:spPr>
          <a:xfrm>
            <a:off x="10095675" y="37032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g13cd505edc4_5_197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SlangList.java, slanglist.jsp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SlangAdd.java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SlangDel.java</a:t>
            </a:r>
            <a:endParaRPr b="0" i="0" sz="1500" u="none" cap="none" strike="noStrike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c3018e38f_0_25"/>
          <p:cNvSpPr/>
          <p:nvPr/>
        </p:nvSpPr>
        <p:spPr>
          <a:xfrm>
            <a:off x="1735725" y="392675"/>
            <a:ext cx="10188000" cy="618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3c3018e38f_0_25"/>
          <p:cNvSpPr txBox="1"/>
          <p:nvPr/>
        </p:nvSpPr>
        <p:spPr>
          <a:xfrm>
            <a:off x="220300" y="7696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숙소 예약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g13c3018e38f_0_25"/>
          <p:cNvSpPr txBox="1"/>
          <p:nvPr/>
        </p:nvSpPr>
        <p:spPr>
          <a:xfrm>
            <a:off x="4806650" y="-12"/>
            <a:ext cx="19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 상세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g13c3018e38f_0_25"/>
          <p:cNvSpPr/>
          <p:nvPr/>
        </p:nvSpPr>
        <p:spPr>
          <a:xfrm>
            <a:off x="1996800" y="649888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3c3018e38f_0_25"/>
          <p:cNvSpPr txBox="1"/>
          <p:nvPr/>
        </p:nvSpPr>
        <p:spPr>
          <a:xfrm>
            <a:off x="2509275" y="7428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g13c3018e38f_0_25"/>
          <p:cNvSpPr txBox="1"/>
          <p:nvPr/>
        </p:nvSpPr>
        <p:spPr>
          <a:xfrm>
            <a:off x="5051000" y="7428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g13c3018e38f_0_25"/>
          <p:cNvSpPr txBox="1"/>
          <p:nvPr/>
        </p:nvSpPr>
        <p:spPr>
          <a:xfrm>
            <a:off x="8079075" y="7428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인원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g13c3018e38f_0_25"/>
          <p:cNvSpPr txBox="1"/>
          <p:nvPr/>
        </p:nvSpPr>
        <p:spPr>
          <a:xfrm>
            <a:off x="3141375" y="750538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서울 &gt; 서초/교대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g13c3018e38f_0_25"/>
          <p:cNvSpPr txBox="1"/>
          <p:nvPr/>
        </p:nvSpPr>
        <p:spPr>
          <a:xfrm>
            <a:off x="5641200" y="750538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g13c3018e38f_0_25"/>
          <p:cNvSpPr txBox="1"/>
          <p:nvPr/>
        </p:nvSpPr>
        <p:spPr>
          <a:xfrm>
            <a:off x="8641000" y="750538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2명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g13c3018e38f_0_25"/>
          <p:cNvCxnSpPr/>
          <p:nvPr/>
        </p:nvCxnSpPr>
        <p:spPr>
          <a:xfrm>
            <a:off x="9889200" y="942988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g13c3018e38f_0_25"/>
          <p:cNvSpPr txBox="1"/>
          <p:nvPr/>
        </p:nvSpPr>
        <p:spPr>
          <a:xfrm>
            <a:off x="10403400" y="742888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3c3018e38f_0_25"/>
          <p:cNvSpPr/>
          <p:nvPr/>
        </p:nvSpPr>
        <p:spPr>
          <a:xfrm>
            <a:off x="1996800" y="1395113"/>
            <a:ext cx="7892400" cy="141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3c3018e38f_0_25"/>
          <p:cNvSpPr txBox="1"/>
          <p:nvPr/>
        </p:nvSpPr>
        <p:spPr>
          <a:xfrm>
            <a:off x="2509275" y="1461938"/>
            <a:ext cx="15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숙소명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g13c3018e38f_0_25"/>
          <p:cNvSpPr txBox="1"/>
          <p:nvPr/>
        </p:nvSpPr>
        <p:spPr>
          <a:xfrm>
            <a:off x="3458450" y="1531238"/>
            <a:ext cx="206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★★★★★ (리뷰개수)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g13c3018e38f_0_25"/>
          <p:cNvSpPr/>
          <p:nvPr/>
        </p:nvSpPr>
        <p:spPr>
          <a:xfrm>
            <a:off x="3402400" y="1885238"/>
            <a:ext cx="4623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욕조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3c3018e38f_0_25"/>
          <p:cNvSpPr/>
          <p:nvPr/>
        </p:nvSpPr>
        <p:spPr>
          <a:xfrm>
            <a:off x="3929150" y="1885238"/>
            <a:ext cx="14013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반려견/묘 동반 가능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c3018e38f_0_25"/>
          <p:cNvSpPr/>
          <p:nvPr/>
        </p:nvSpPr>
        <p:spPr>
          <a:xfrm>
            <a:off x="6908300" y="1885238"/>
            <a:ext cx="4623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WIFI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3c3018e38f_0_25"/>
          <p:cNvSpPr/>
          <p:nvPr/>
        </p:nvSpPr>
        <p:spPr>
          <a:xfrm>
            <a:off x="5394900" y="1885238"/>
            <a:ext cx="6237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수영장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3c3018e38f_0_25"/>
          <p:cNvSpPr/>
          <p:nvPr/>
        </p:nvSpPr>
        <p:spPr>
          <a:xfrm>
            <a:off x="6083050" y="1885238"/>
            <a:ext cx="7608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취사 가능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3c3018e38f_0_25"/>
          <p:cNvSpPr/>
          <p:nvPr/>
        </p:nvSpPr>
        <p:spPr>
          <a:xfrm>
            <a:off x="2577150" y="1885238"/>
            <a:ext cx="760800" cy="21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타입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3c3018e38f_0_25"/>
          <p:cNvPicPr preferRelativeResize="0"/>
          <p:nvPr/>
        </p:nvPicPr>
        <p:blipFill rotWithShape="1">
          <a:blip r:embed="rId3">
            <a:alphaModFix/>
          </a:blip>
          <a:srcRect b="19678" l="0" r="0" t="0"/>
          <a:stretch/>
        </p:blipFill>
        <p:spPr>
          <a:xfrm>
            <a:off x="2577139" y="2359475"/>
            <a:ext cx="264806" cy="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3c3018e38f_0_25"/>
          <p:cNvSpPr txBox="1"/>
          <p:nvPr/>
        </p:nvSpPr>
        <p:spPr>
          <a:xfrm>
            <a:off x="2841950" y="2273375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위치 정보 (주소)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g13c3018e38f_0_25"/>
          <p:cNvPicPr preferRelativeResize="0"/>
          <p:nvPr/>
        </p:nvPicPr>
        <p:blipFill rotWithShape="1">
          <a:blip r:embed="rId4">
            <a:alphaModFix/>
          </a:blip>
          <a:srcRect b="14937" l="0" r="0" t="0"/>
          <a:stretch/>
        </p:blipFill>
        <p:spPr>
          <a:xfrm>
            <a:off x="4670900" y="2375437"/>
            <a:ext cx="212544" cy="180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3c3018e38f_0_25"/>
          <p:cNvSpPr txBox="1"/>
          <p:nvPr/>
        </p:nvSpPr>
        <p:spPr>
          <a:xfrm>
            <a:off x="4912050" y="2273388"/>
            <a:ext cx="379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체크인: PM 16:00 ~ 체크아웃: AM 11:00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1" name="Google Shape;251;g13c3018e38f_0_25"/>
          <p:cNvGrpSpPr/>
          <p:nvPr/>
        </p:nvGrpSpPr>
        <p:grpSpPr>
          <a:xfrm>
            <a:off x="1996800" y="2966538"/>
            <a:ext cx="7892400" cy="1893000"/>
            <a:chOff x="2402425" y="3072975"/>
            <a:chExt cx="7892400" cy="1893000"/>
          </a:xfrm>
        </p:grpSpPr>
        <p:sp>
          <p:nvSpPr>
            <p:cNvPr id="252" name="Google Shape;252;g13c3018e38f_0_25"/>
            <p:cNvSpPr/>
            <p:nvPr/>
          </p:nvSpPr>
          <p:spPr>
            <a:xfrm>
              <a:off x="2402425" y="3072975"/>
              <a:ext cx="7892400" cy="1883100"/>
            </a:xfrm>
            <a:prstGeom prst="rect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3c3018e38f_0_25"/>
            <p:cNvSpPr/>
            <p:nvPr/>
          </p:nvSpPr>
          <p:spPr>
            <a:xfrm>
              <a:off x="2402425" y="3072975"/>
              <a:ext cx="1901400" cy="189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3c3018e38f_0_25"/>
            <p:cNvSpPr txBox="1"/>
            <p:nvPr/>
          </p:nvSpPr>
          <p:spPr>
            <a:xfrm>
              <a:off x="2781550" y="3706725"/>
              <a:ext cx="8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섬네일 사진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g13c3018e38f_0_25"/>
            <p:cNvSpPr txBox="1"/>
            <p:nvPr/>
          </p:nvSpPr>
          <p:spPr>
            <a:xfrm>
              <a:off x="4788050" y="3447100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방이름</a:t>
              </a:r>
              <a:endParaRPr b="0" i="0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6" name="Google Shape;256;g13c3018e38f_0_25"/>
            <p:cNvGrpSpPr/>
            <p:nvPr/>
          </p:nvGrpSpPr>
          <p:grpSpPr>
            <a:xfrm>
              <a:off x="8684025" y="4493075"/>
              <a:ext cx="1518600" cy="369300"/>
              <a:chOff x="7548400" y="6001800"/>
              <a:chExt cx="1518600" cy="369300"/>
            </a:xfrm>
          </p:grpSpPr>
          <p:sp>
            <p:nvSpPr>
              <p:cNvPr id="257" name="Google Shape;257;g13c3018e38f_0_25"/>
              <p:cNvSpPr/>
              <p:nvPr/>
            </p:nvSpPr>
            <p:spPr>
              <a:xfrm>
                <a:off x="7548400" y="6036595"/>
                <a:ext cx="1518600" cy="2997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13c3018e38f_0_25"/>
              <p:cNvSpPr txBox="1"/>
              <p:nvPr/>
            </p:nvSpPr>
            <p:spPr>
              <a:xfrm>
                <a:off x="7679440" y="6001800"/>
                <a:ext cx="1256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객실 상세보기</a:t>
                </a:r>
                <a:endParaRPr b="1" i="0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59" name="Google Shape;259;g13c3018e38f_0_25"/>
            <p:cNvSpPr txBox="1"/>
            <p:nvPr/>
          </p:nvSpPr>
          <p:spPr>
            <a:xfrm>
              <a:off x="8896625" y="3746075"/>
              <a:ext cx="11928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1박 기준</a:t>
              </a:r>
              <a:endPara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￦ 방가격</a:t>
              </a:r>
              <a:endParaRPr b="1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" name="Google Shape;260;g13c3018e38f_0_25"/>
            <p:cNvSpPr txBox="1"/>
            <p:nvPr/>
          </p:nvSpPr>
          <p:spPr>
            <a:xfrm>
              <a:off x="4797725" y="3888500"/>
              <a:ext cx="212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베드옵션정보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최대수용인원 정보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1" name="Google Shape;261;g13c3018e38f_0_25"/>
          <p:cNvSpPr/>
          <p:nvPr/>
        </p:nvSpPr>
        <p:spPr>
          <a:xfrm>
            <a:off x="1996800" y="5375300"/>
            <a:ext cx="7892400" cy="11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3c3018e38f_0_25"/>
          <p:cNvPicPr preferRelativeResize="0"/>
          <p:nvPr/>
        </p:nvPicPr>
        <p:blipFill rotWithShape="1">
          <a:blip r:embed="rId5">
            <a:alphaModFix/>
          </a:blip>
          <a:srcRect b="68627" l="0" r="0" t="0"/>
          <a:stretch/>
        </p:blipFill>
        <p:spPr>
          <a:xfrm>
            <a:off x="2305050" y="5880537"/>
            <a:ext cx="2077375" cy="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3c3018e38f_0_25"/>
          <p:cNvSpPr txBox="1"/>
          <p:nvPr/>
        </p:nvSpPr>
        <p:spPr>
          <a:xfrm>
            <a:off x="2142225" y="4909663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 리뷰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g13c3018e38f_0_25"/>
          <p:cNvSpPr txBox="1"/>
          <p:nvPr/>
        </p:nvSpPr>
        <p:spPr>
          <a:xfrm>
            <a:off x="2305050" y="5527688"/>
            <a:ext cx="401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작성자: sy****</a:t>
            </a: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등록일: 2022-07-14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g13c3018e38f_0_25"/>
          <p:cNvSpPr txBox="1"/>
          <p:nvPr/>
        </p:nvSpPr>
        <p:spPr>
          <a:xfrm>
            <a:off x="2305050" y="6073013"/>
            <a:ext cx="380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깨끗하고 좋았어요!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g13c3018e38f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60251" y="1315900"/>
            <a:ext cx="1901400" cy="30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3c3018e38f_0_25"/>
          <p:cNvSpPr/>
          <p:nvPr/>
        </p:nvSpPr>
        <p:spPr>
          <a:xfrm>
            <a:off x="2919400" y="-780050"/>
            <a:ext cx="6501900" cy="65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전달받은 데이터(지역 / 날짜 / 인원 / 숙소번호)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HomeView.java —ArrayList&lt;homeDTO&gt;→ homeview.jsp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HomeReviewOk.java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13c3018e38f_0_25"/>
          <p:cNvGrpSpPr/>
          <p:nvPr/>
        </p:nvGrpSpPr>
        <p:grpSpPr>
          <a:xfrm>
            <a:off x="9960240" y="5982838"/>
            <a:ext cx="1256710" cy="369300"/>
            <a:chOff x="6835240" y="7263725"/>
            <a:chExt cx="1256710" cy="369300"/>
          </a:xfrm>
        </p:grpSpPr>
        <p:sp>
          <p:nvSpPr>
            <p:cNvPr id="269" name="Google Shape;269;g13c3018e38f_0_25"/>
            <p:cNvSpPr/>
            <p:nvPr/>
          </p:nvSpPr>
          <p:spPr>
            <a:xfrm>
              <a:off x="6835250" y="7298538"/>
              <a:ext cx="12567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3c3018e38f_0_25"/>
            <p:cNvSpPr txBox="1"/>
            <p:nvPr/>
          </p:nvSpPr>
          <p:spPr>
            <a:xfrm>
              <a:off x="6835240" y="7263725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리뷰 작성하기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c3018e38f_0_1241"/>
          <p:cNvSpPr/>
          <p:nvPr/>
        </p:nvSpPr>
        <p:spPr>
          <a:xfrm>
            <a:off x="2149800" y="1916473"/>
            <a:ext cx="7892400" cy="122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13c3018e38f_0_1241"/>
          <p:cNvPicPr preferRelativeResize="0"/>
          <p:nvPr/>
        </p:nvPicPr>
        <p:blipFill rotWithShape="1">
          <a:blip r:embed="rId3">
            <a:alphaModFix/>
          </a:blip>
          <a:srcRect b="68627" l="0" r="0" t="0"/>
          <a:stretch/>
        </p:blipFill>
        <p:spPr>
          <a:xfrm>
            <a:off x="2458050" y="2315387"/>
            <a:ext cx="2077375" cy="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3c3018e38f_0_1241"/>
          <p:cNvSpPr txBox="1"/>
          <p:nvPr/>
        </p:nvSpPr>
        <p:spPr>
          <a:xfrm>
            <a:off x="2458050" y="1988113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 리뷰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g13c3018e38f_0_1241"/>
          <p:cNvSpPr txBox="1"/>
          <p:nvPr/>
        </p:nvSpPr>
        <p:spPr>
          <a:xfrm>
            <a:off x="2458050" y="2525888"/>
            <a:ext cx="380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최대 300자 이내?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9" name="Google Shape;279;g13c3018e38f_0_1241"/>
          <p:cNvGrpSpPr/>
          <p:nvPr/>
        </p:nvGrpSpPr>
        <p:grpSpPr>
          <a:xfrm>
            <a:off x="8495352" y="2156624"/>
            <a:ext cx="1256710" cy="627177"/>
            <a:chOff x="6835240" y="7263725"/>
            <a:chExt cx="1256710" cy="334513"/>
          </a:xfrm>
        </p:grpSpPr>
        <p:sp>
          <p:nvSpPr>
            <p:cNvPr id="280" name="Google Shape;280;g13c3018e38f_0_1241"/>
            <p:cNvSpPr/>
            <p:nvPr/>
          </p:nvSpPr>
          <p:spPr>
            <a:xfrm>
              <a:off x="6835250" y="7298538"/>
              <a:ext cx="12567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3c3018e38f_0_1241"/>
            <p:cNvSpPr txBox="1"/>
            <p:nvPr/>
          </p:nvSpPr>
          <p:spPr>
            <a:xfrm>
              <a:off x="6835240" y="7263725"/>
              <a:ext cx="12567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등록하기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2" name="Google Shape;282;g13c3018e38f_0_1241"/>
          <p:cNvSpPr txBox="1"/>
          <p:nvPr/>
        </p:nvSpPr>
        <p:spPr>
          <a:xfrm>
            <a:off x="220300" y="7696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리뷰 공통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cd505edc4_2_279"/>
          <p:cNvSpPr txBox="1"/>
          <p:nvPr/>
        </p:nvSpPr>
        <p:spPr>
          <a:xfrm>
            <a:off x="220300" y="7696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숙소 예약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g13cd505edc4_2_279"/>
          <p:cNvSpPr txBox="1"/>
          <p:nvPr/>
        </p:nvSpPr>
        <p:spPr>
          <a:xfrm>
            <a:off x="5456625" y="73875"/>
            <a:ext cx="19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방 상세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9" name="Google Shape;289;g13cd505edc4_2_279"/>
          <p:cNvGrpSpPr/>
          <p:nvPr/>
        </p:nvGrpSpPr>
        <p:grpSpPr>
          <a:xfrm>
            <a:off x="2402425" y="1911200"/>
            <a:ext cx="7892400" cy="1893000"/>
            <a:chOff x="2402425" y="3072975"/>
            <a:chExt cx="7892400" cy="1893000"/>
          </a:xfrm>
        </p:grpSpPr>
        <p:sp>
          <p:nvSpPr>
            <p:cNvPr id="290" name="Google Shape;290;g13cd505edc4_2_279"/>
            <p:cNvSpPr/>
            <p:nvPr/>
          </p:nvSpPr>
          <p:spPr>
            <a:xfrm>
              <a:off x="2402425" y="3072975"/>
              <a:ext cx="7892400" cy="18831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13cd505edc4_2_279"/>
            <p:cNvSpPr/>
            <p:nvPr/>
          </p:nvSpPr>
          <p:spPr>
            <a:xfrm>
              <a:off x="2402425" y="3072975"/>
              <a:ext cx="1901400" cy="189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13cd505edc4_2_279"/>
            <p:cNvSpPr txBox="1"/>
            <p:nvPr/>
          </p:nvSpPr>
          <p:spPr>
            <a:xfrm>
              <a:off x="2903725" y="3706725"/>
              <a:ext cx="8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섬네일 사진</a:t>
              </a:r>
              <a:endParaRPr b="1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g13cd505edc4_2_279"/>
            <p:cNvSpPr txBox="1"/>
            <p:nvPr/>
          </p:nvSpPr>
          <p:spPr>
            <a:xfrm>
              <a:off x="4883400" y="3217125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방이름</a:t>
              </a:r>
              <a:endParaRPr b="0" i="0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g13cd505edc4_2_279"/>
            <p:cNvSpPr txBox="1"/>
            <p:nvPr/>
          </p:nvSpPr>
          <p:spPr>
            <a:xfrm>
              <a:off x="8896625" y="3803200"/>
              <a:ext cx="11928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1박 기준</a:t>
              </a:r>
              <a:endPara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￦ 방가격</a:t>
              </a:r>
              <a:endParaRPr b="1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g13cd505edc4_2_279"/>
            <p:cNvSpPr txBox="1"/>
            <p:nvPr/>
          </p:nvSpPr>
          <p:spPr>
            <a:xfrm>
              <a:off x="4893075" y="3658525"/>
              <a:ext cx="212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베드옵션정보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최대수용인원 정보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g13cd505edc4_2_279"/>
          <p:cNvSpPr/>
          <p:nvPr/>
        </p:nvSpPr>
        <p:spPr>
          <a:xfrm>
            <a:off x="2402425" y="756325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3cd505edc4_2_279"/>
          <p:cNvSpPr txBox="1"/>
          <p:nvPr/>
        </p:nvSpPr>
        <p:spPr>
          <a:xfrm>
            <a:off x="2914900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g13cd505edc4_2_279"/>
          <p:cNvSpPr txBox="1"/>
          <p:nvPr/>
        </p:nvSpPr>
        <p:spPr>
          <a:xfrm>
            <a:off x="5456625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g13cd505edc4_2_279"/>
          <p:cNvSpPr txBox="1"/>
          <p:nvPr/>
        </p:nvSpPr>
        <p:spPr>
          <a:xfrm>
            <a:off x="8484700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인원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g13cd505edc4_2_279"/>
          <p:cNvSpPr txBox="1"/>
          <p:nvPr/>
        </p:nvSpPr>
        <p:spPr>
          <a:xfrm>
            <a:off x="3547000" y="856975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서울 &gt; 서초/교대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g13cd505edc4_2_279"/>
          <p:cNvSpPr txBox="1"/>
          <p:nvPr/>
        </p:nvSpPr>
        <p:spPr>
          <a:xfrm>
            <a:off x="6046825" y="856975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g13cd505edc4_2_279"/>
          <p:cNvSpPr txBox="1"/>
          <p:nvPr/>
        </p:nvSpPr>
        <p:spPr>
          <a:xfrm>
            <a:off x="9046625" y="856975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2명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3" name="Google Shape;303;g13cd505edc4_2_279"/>
          <p:cNvCxnSpPr/>
          <p:nvPr/>
        </p:nvCxnSpPr>
        <p:spPr>
          <a:xfrm>
            <a:off x="10294825" y="1049425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g13cd505edc4_2_279"/>
          <p:cNvSpPr txBox="1"/>
          <p:nvPr/>
        </p:nvSpPr>
        <p:spPr>
          <a:xfrm>
            <a:off x="10809025" y="8493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3cd505edc4_2_279"/>
          <p:cNvSpPr txBox="1"/>
          <p:nvPr/>
        </p:nvSpPr>
        <p:spPr>
          <a:xfrm>
            <a:off x="2369650" y="1557200"/>
            <a:ext cx="172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숙소명 &gt; 방이름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6" name="Google Shape;306;g13cd505edc4_2_279"/>
          <p:cNvGrpSpPr/>
          <p:nvPr/>
        </p:nvGrpSpPr>
        <p:grpSpPr>
          <a:xfrm>
            <a:off x="8509025" y="3244350"/>
            <a:ext cx="1518600" cy="369300"/>
            <a:chOff x="7373400" y="4753075"/>
            <a:chExt cx="1518600" cy="369300"/>
          </a:xfrm>
        </p:grpSpPr>
        <p:sp>
          <p:nvSpPr>
            <p:cNvPr id="307" name="Google Shape;307;g13cd505edc4_2_279"/>
            <p:cNvSpPr/>
            <p:nvPr/>
          </p:nvSpPr>
          <p:spPr>
            <a:xfrm>
              <a:off x="7373400" y="4787870"/>
              <a:ext cx="1518600" cy="299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13cd505edc4_2_279"/>
            <p:cNvSpPr txBox="1"/>
            <p:nvPr/>
          </p:nvSpPr>
          <p:spPr>
            <a:xfrm>
              <a:off x="7504440" y="4753075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예약하기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09" name="Google Shape;309;g13cd505edc4_2_279"/>
          <p:cNvSpPr/>
          <p:nvPr/>
        </p:nvSpPr>
        <p:spPr>
          <a:xfrm>
            <a:off x="2402425" y="5730475"/>
            <a:ext cx="7892400" cy="141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3cd505edc4_2_279"/>
          <p:cNvSpPr txBox="1"/>
          <p:nvPr/>
        </p:nvSpPr>
        <p:spPr>
          <a:xfrm>
            <a:off x="2690200" y="5843025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전체 옵션 정보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g13cd505edc4_2_279"/>
          <p:cNvSpPr txBox="1"/>
          <p:nvPr/>
        </p:nvSpPr>
        <p:spPr>
          <a:xfrm>
            <a:off x="2763675" y="6214650"/>
            <a:ext cx="143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욕조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반려견/묘 동반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흡연 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g13cd505edc4_2_279"/>
          <p:cNvSpPr txBox="1"/>
          <p:nvPr/>
        </p:nvSpPr>
        <p:spPr>
          <a:xfrm>
            <a:off x="4644175" y="6214650"/>
            <a:ext cx="143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수영장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</a:t>
            </a: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주차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취사 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와이파이 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g13cd505edc4_2_279"/>
          <p:cNvSpPr txBox="1"/>
          <p:nvPr/>
        </p:nvSpPr>
        <p:spPr>
          <a:xfrm>
            <a:off x="6617275" y="6214650"/>
            <a:ext cx="14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베드옵션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최대수용인원 N명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g13cd505edc4_2_279"/>
          <p:cNvSpPr txBox="1"/>
          <p:nvPr/>
        </p:nvSpPr>
        <p:spPr>
          <a:xfrm>
            <a:off x="8550425" y="6214650"/>
            <a:ext cx="14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체크인: PM 16:00 </a:t>
            </a:r>
            <a:endParaRPr b="1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체크아웃: AM 11:00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g13cd505edc4_2_279"/>
          <p:cNvSpPr/>
          <p:nvPr/>
        </p:nvSpPr>
        <p:spPr>
          <a:xfrm>
            <a:off x="2900525" y="-515925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전달받은 데이터(지역 / 날짜 / 인원 / 숙소번호 / 방번호)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RoomView.java —homeDTO→ roomview.jsp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3cd505edc4_2_279"/>
          <p:cNvSpPr/>
          <p:nvPr/>
        </p:nvSpPr>
        <p:spPr>
          <a:xfrm>
            <a:off x="2419225" y="3804200"/>
            <a:ext cx="7858800" cy="1776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               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추가사진                                                   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c3018e38f_0_30"/>
          <p:cNvSpPr txBox="1"/>
          <p:nvPr>
            <p:ph type="title"/>
          </p:nvPr>
        </p:nvSpPr>
        <p:spPr>
          <a:xfrm>
            <a:off x="-194850" y="828050"/>
            <a:ext cx="1809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액티비티 메인</a:t>
            </a:r>
            <a:endParaRPr/>
          </a:p>
        </p:txBody>
      </p:sp>
      <p:pic>
        <p:nvPicPr>
          <p:cNvPr id="322" name="Google Shape;322;g13c3018e38f_0_30"/>
          <p:cNvPicPr preferRelativeResize="0"/>
          <p:nvPr/>
        </p:nvPicPr>
        <p:blipFill rotWithShape="1">
          <a:blip r:embed="rId3">
            <a:alphaModFix/>
          </a:blip>
          <a:srcRect b="19832" l="0" r="0" t="0"/>
          <a:stretch/>
        </p:blipFill>
        <p:spPr>
          <a:xfrm>
            <a:off x="556113" y="1878250"/>
            <a:ext cx="6176049" cy="32214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g13c3018e38f_0_30"/>
          <p:cNvSpPr txBox="1"/>
          <p:nvPr/>
        </p:nvSpPr>
        <p:spPr>
          <a:xfrm>
            <a:off x="6699625" y="2845150"/>
            <a:ext cx="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4" name="Google Shape;324;g13c3018e38f_0_30"/>
          <p:cNvCxnSpPr/>
          <p:nvPr/>
        </p:nvCxnSpPr>
        <p:spPr>
          <a:xfrm>
            <a:off x="6699625" y="2099925"/>
            <a:ext cx="1471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g13c3018e38f_0_30"/>
          <p:cNvSpPr/>
          <p:nvPr/>
        </p:nvSpPr>
        <p:spPr>
          <a:xfrm>
            <a:off x="4171525" y="1967850"/>
            <a:ext cx="25281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g13c3018e38f_0_30"/>
          <p:cNvCxnSpPr>
            <a:stCxn id="327" idx="3"/>
          </p:cNvCxnSpPr>
          <p:nvPr/>
        </p:nvCxnSpPr>
        <p:spPr>
          <a:xfrm>
            <a:off x="5463800" y="4080850"/>
            <a:ext cx="270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7" name="Google Shape;327;g13c3018e38f_0_30"/>
          <p:cNvSpPr/>
          <p:nvPr/>
        </p:nvSpPr>
        <p:spPr>
          <a:xfrm>
            <a:off x="1020800" y="3948850"/>
            <a:ext cx="44430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3c3018e38f_0_30"/>
          <p:cNvSpPr txBox="1"/>
          <p:nvPr/>
        </p:nvSpPr>
        <p:spPr>
          <a:xfrm>
            <a:off x="8264350" y="3880750"/>
            <a:ext cx="2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지역, 날짜, 인원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3c3018e38f_0_30"/>
          <p:cNvSpPr/>
          <p:nvPr/>
        </p:nvSpPr>
        <p:spPr>
          <a:xfrm>
            <a:off x="3088400" y="-150200"/>
            <a:ext cx="6501900" cy="7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header.jsp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Main.java &gt; main.jsp(폴더로 분류) &gt; ActivityList.java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3c3018e38f_0_30"/>
          <p:cNvSpPr txBox="1"/>
          <p:nvPr/>
        </p:nvSpPr>
        <p:spPr>
          <a:xfrm>
            <a:off x="8264350" y="1247138"/>
            <a:ext cx="342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메뉴 바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로그인/회원가입, 로그아웃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쿠폰함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g13c3018e38f_0_30"/>
          <p:cNvSpPr txBox="1"/>
          <p:nvPr/>
        </p:nvSpPr>
        <p:spPr>
          <a:xfrm>
            <a:off x="8264350" y="2431575"/>
            <a:ext cx="327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숙소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Open Sans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endParaRPr b="1" i="0" sz="12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렌터카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커뮤니티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이벤트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상품 확인(파트너 회원인 경우 표시)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2" name="Google Shape;332;g13c3018e38f_0_30"/>
          <p:cNvPicPr preferRelativeResize="0"/>
          <p:nvPr/>
        </p:nvPicPr>
        <p:blipFill rotWithShape="1">
          <a:blip r:embed="rId4">
            <a:alphaModFix/>
          </a:blip>
          <a:srcRect b="2990" l="0" r="59927" t="80341"/>
          <a:stretch/>
        </p:blipFill>
        <p:spPr>
          <a:xfrm>
            <a:off x="2484450" y="2278287"/>
            <a:ext cx="1761201" cy="3065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3" name="Google Shape;333;g13c3018e38f_0_30"/>
          <p:cNvCxnSpPr/>
          <p:nvPr/>
        </p:nvCxnSpPr>
        <p:spPr>
          <a:xfrm>
            <a:off x="4245650" y="2431588"/>
            <a:ext cx="3891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2022-07-13T07:47:23Z</dcterms:created>
  <dc:creator>user</dc:creator>
</cp:coreProperties>
</file>